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w. P. Joppe-de Waard" userId="9b1daf47-4ae2-466a-9150-fa65ed245d57" providerId="ADAL" clId="{3FA0F899-8EE5-4B1B-88AB-B30222ACE65B}"/>
    <pc:docChg chg="undo custSel addSld delSld modSld">
      <pc:chgData name="Mw. P. Joppe-de Waard" userId="9b1daf47-4ae2-466a-9150-fa65ed245d57" providerId="ADAL" clId="{3FA0F899-8EE5-4B1B-88AB-B30222ACE65B}" dt="2023-11-02T19:39:30.982" v="337" actId="20577"/>
      <pc:docMkLst>
        <pc:docMk/>
      </pc:docMkLst>
      <pc:sldChg chg="del">
        <pc:chgData name="Mw. P. Joppe-de Waard" userId="9b1daf47-4ae2-466a-9150-fa65ed245d57" providerId="ADAL" clId="{3FA0F899-8EE5-4B1B-88AB-B30222ACE65B}" dt="2023-11-02T19:26:52.295" v="268" actId="2696"/>
        <pc:sldMkLst>
          <pc:docMk/>
          <pc:sldMk cId="3145604987" sldId="256"/>
        </pc:sldMkLst>
      </pc:sldChg>
      <pc:sldChg chg="addSp modSp mod">
        <pc:chgData name="Mw. P. Joppe-de Waard" userId="9b1daf47-4ae2-466a-9150-fa65ed245d57" providerId="ADAL" clId="{3FA0F899-8EE5-4B1B-88AB-B30222ACE65B}" dt="2023-11-02T19:34:08.767" v="330" actId="20577"/>
        <pc:sldMkLst>
          <pc:docMk/>
          <pc:sldMk cId="2617976709" sldId="262"/>
        </pc:sldMkLst>
        <pc:spChg chg="mod">
          <ac:chgData name="Mw. P. Joppe-de Waard" userId="9b1daf47-4ae2-466a-9150-fa65ed245d57" providerId="ADAL" clId="{3FA0F899-8EE5-4B1B-88AB-B30222ACE65B}" dt="2023-11-02T19:34:08.767" v="330" actId="20577"/>
          <ac:spMkLst>
            <pc:docMk/>
            <pc:sldMk cId="2617976709" sldId="262"/>
            <ac:spMk id="5" creationId="{B3649437-A167-8AF2-F5F7-C74D15E92DD1}"/>
          </ac:spMkLst>
        </pc:spChg>
        <pc:picChg chg="add mod">
          <ac:chgData name="Mw. P. Joppe-de Waard" userId="9b1daf47-4ae2-466a-9150-fa65ed245d57" providerId="ADAL" clId="{3FA0F899-8EE5-4B1B-88AB-B30222ACE65B}" dt="2023-11-02T19:31:23.899" v="323"/>
          <ac:picMkLst>
            <pc:docMk/>
            <pc:sldMk cId="2617976709" sldId="262"/>
            <ac:picMk id="2" creationId="{31C675E3-F2AF-1CFB-1D11-8487A21CAD19}"/>
          </ac:picMkLst>
        </pc:picChg>
      </pc:sldChg>
      <pc:sldChg chg="addSp modSp new mod">
        <pc:chgData name="Mw. P. Joppe-de Waard" userId="9b1daf47-4ae2-466a-9150-fa65ed245d57" providerId="ADAL" clId="{3FA0F899-8EE5-4B1B-88AB-B30222ACE65B}" dt="2023-11-01T13:21:09.248" v="14" actId="20577"/>
        <pc:sldMkLst>
          <pc:docMk/>
          <pc:sldMk cId="3934669544" sldId="269"/>
        </pc:sldMkLst>
        <pc:spChg chg="add mod">
          <ac:chgData name="Mw. P. Joppe-de Waard" userId="9b1daf47-4ae2-466a-9150-fa65ed245d57" providerId="ADAL" clId="{3FA0F899-8EE5-4B1B-88AB-B30222ACE65B}" dt="2023-11-01T13:21:09.248" v="14" actId="20577"/>
          <ac:spMkLst>
            <pc:docMk/>
            <pc:sldMk cId="3934669544" sldId="269"/>
            <ac:spMk id="3" creationId="{1A231D3F-0166-AB01-4A48-7BB46C0FFBC1}"/>
          </ac:spMkLst>
        </pc:spChg>
      </pc:sldChg>
      <pc:sldChg chg="addSp modSp new mod">
        <pc:chgData name="Mw. P. Joppe-de Waard" userId="9b1daf47-4ae2-466a-9150-fa65ed245d57" providerId="ADAL" clId="{3FA0F899-8EE5-4B1B-88AB-B30222ACE65B}" dt="2023-11-02T19:35:40.642" v="331" actId="20577"/>
        <pc:sldMkLst>
          <pc:docMk/>
          <pc:sldMk cId="3038161824" sldId="270"/>
        </pc:sldMkLst>
        <pc:spChg chg="add mod">
          <ac:chgData name="Mw. P. Joppe-de Waard" userId="9b1daf47-4ae2-466a-9150-fa65ed245d57" providerId="ADAL" clId="{3FA0F899-8EE5-4B1B-88AB-B30222ACE65B}" dt="2023-11-02T19:35:40.642" v="331" actId="20577"/>
          <ac:spMkLst>
            <pc:docMk/>
            <pc:sldMk cId="3038161824" sldId="270"/>
            <ac:spMk id="3" creationId="{DDF377C3-BFC9-A1C7-E78E-FAB415522D32}"/>
          </ac:spMkLst>
        </pc:spChg>
      </pc:sldChg>
      <pc:sldChg chg="addSp modSp new mod">
        <pc:chgData name="Mw. P. Joppe-de Waard" userId="9b1daf47-4ae2-466a-9150-fa65ed245d57" providerId="ADAL" clId="{3FA0F899-8EE5-4B1B-88AB-B30222ACE65B}" dt="2023-11-01T13:23:54.097" v="23" actId="14100"/>
        <pc:sldMkLst>
          <pc:docMk/>
          <pc:sldMk cId="417729255" sldId="271"/>
        </pc:sldMkLst>
        <pc:spChg chg="add mod">
          <ac:chgData name="Mw. P. Joppe-de Waard" userId="9b1daf47-4ae2-466a-9150-fa65ed245d57" providerId="ADAL" clId="{3FA0F899-8EE5-4B1B-88AB-B30222ACE65B}" dt="2023-11-01T13:23:54.097" v="23" actId="14100"/>
          <ac:spMkLst>
            <pc:docMk/>
            <pc:sldMk cId="417729255" sldId="271"/>
            <ac:spMk id="3" creationId="{CEDFAD82-6E9E-D961-1FE6-F0C13413A2F1}"/>
          </ac:spMkLst>
        </pc:spChg>
      </pc:sldChg>
      <pc:sldChg chg="addSp modSp new mod">
        <pc:chgData name="Mw. P. Joppe-de Waard" userId="9b1daf47-4ae2-466a-9150-fa65ed245d57" providerId="ADAL" clId="{3FA0F899-8EE5-4B1B-88AB-B30222ACE65B}" dt="2023-11-01T13:25:29.226" v="30" actId="14100"/>
        <pc:sldMkLst>
          <pc:docMk/>
          <pc:sldMk cId="2856863022" sldId="272"/>
        </pc:sldMkLst>
        <pc:spChg chg="add mod">
          <ac:chgData name="Mw. P. Joppe-de Waard" userId="9b1daf47-4ae2-466a-9150-fa65ed245d57" providerId="ADAL" clId="{3FA0F899-8EE5-4B1B-88AB-B30222ACE65B}" dt="2023-11-01T13:25:29.226" v="30" actId="14100"/>
          <ac:spMkLst>
            <pc:docMk/>
            <pc:sldMk cId="2856863022" sldId="272"/>
            <ac:spMk id="3" creationId="{43E32663-80A7-59AE-88CE-384C1832A050}"/>
          </ac:spMkLst>
        </pc:spChg>
      </pc:sldChg>
      <pc:sldChg chg="addSp modSp new mod">
        <pc:chgData name="Mw. P. Joppe-de Waard" userId="9b1daf47-4ae2-466a-9150-fa65ed245d57" providerId="ADAL" clId="{3FA0F899-8EE5-4B1B-88AB-B30222ACE65B}" dt="2023-11-01T13:26:49.228" v="36" actId="255"/>
        <pc:sldMkLst>
          <pc:docMk/>
          <pc:sldMk cId="1223098252" sldId="273"/>
        </pc:sldMkLst>
        <pc:spChg chg="add mod">
          <ac:chgData name="Mw. P. Joppe-de Waard" userId="9b1daf47-4ae2-466a-9150-fa65ed245d57" providerId="ADAL" clId="{3FA0F899-8EE5-4B1B-88AB-B30222ACE65B}" dt="2023-11-01T13:26:49.228" v="36" actId="255"/>
          <ac:spMkLst>
            <pc:docMk/>
            <pc:sldMk cId="1223098252" sldId="273"/>
            <ac:spMk id="3" creationId="{20CAF001-88B2-E517-CC1A-798E337C1121}"/>
          </ac:spMkLst>
        </pc:spChg>
      </pc:sldChg>
      <pc:sldChg chg="addSp modSp new mod">
        <pc:chgData name="Mw. P. Joppe-de Waard" userId="9b1daf47-4ae2-466a-9150-fa65ed245d57" providerId="ADAL" clId="{3FA0F899-8EE5-4B1B-88AB-B30222ACE65B}" dt="2023-11-01T13:28:05.874" v="62" actId="114"/>
        <pc:sldMkLst>
          <pc:docMk/>
          <pc:sldMk cId="444308509" sldId="274"/>
        </pc:sldMkLst>
        <pc:spChg chg="add mod">
          <ac:chgData name="Mw. P. Joppe-de Waard" userId="9b1daf47-4ae2-466a-9150-fa65ed245d57" providerId="ADAL" clId="{3FA0F899-8EE5-4B1B-88AB-B30222ACE65B}" dt="2023-11-01T13:28:05.874" v="62" actId="114"/>
          <ac:spMkLst>
            <pc:docMk/>
            <pc:sldMk cId="444308509" sldId="274"/>
            <ac:spMk id="3" creationId="{AF05670A-911E-99BB-1F4C-051865CD25E7}"/>
          </ac:spMkLst>
        </pc:spChg>
      </pc:sldChg>
      <pc:sldChg chg="addSp modSp new mod">
        <pc:chgData name="Mw. P. Joppe-de Waard" userId="9b1daf47-4ae2-466a-9150-fa65ed245d57" providerId="ADAL" clId="{3FA0F899-8EE5-4B1B-88AB-B30222ACE65B}" dt="2023-11-01T13:30:16.687" v="66" actId="255"/>
        <pc:sldMkLst>
          <pc:docMk/>
          <pc:sldMk cId="4226331534" sldId="275"/>
        </pc:sldMkLst>
        <pc:spChg chg="add mod">
          <ac:chgData name="Mw. P. Joppe-de Waard" userId="9b1daf47-4ae2-466a-9150-fa65ed245d57" providerId="ADAL" clId="{3FA0F899-8EE5-4B1B-88AB-B30222ACE65B}" dt="2023-11-01T13:30:16.687" v="66" actId="255"/>
          <ac:spMkLst>
            <pc:docMk/>
            <pc:sldMk cId="4226331534" sldId="275"/>
            <ac:spMk id="3" creationId="{015544E8-C3A7-5746-8BEF-468647688381}"/>
          </ac:spMkLst>
        </pc:spChg>
      </pc:sldChg>
      <pc:sldChg chg="addSp modSp new mod">
        <pc:chgData name="Mw. P. Joppe-de Waard" userId="9b1daf47-4ae2-466a-9150-fa65ed245d57" providerId="ADAL" clId="{3FA0F899-8EE5-4B1B-88AB-B30222ACE65B}" dt="2023-11-01T13:32:10.814" v="72" actId="255"/>
        <pc:sldMkLst>
          <pc:docMk/>
          <pc:sldMk cId="1685311202" sldId="276"/>
        </pc:sldMkLst>
        <pc:spChg chg="add mod">
          <ac:chgData name="Mw. P. Joppe-de Waard" userId="9b1daf47-4ae2-466a-9150-fa65ed245d57" providerId="ADAL" clId="{3FA0F899-8EE5-4B1B-88AB-B30222ACE65B}" dt="2023-11-01T13:32:10.814" v="72" actId="255"/>
          <ac:spMkLst>
            <pc:docMk/>
            <pc:sldMk cId="1685311202" sldId="276"/>
            <ac:spMk id="3" creationId="{1A916A24-C35B-7590-2120-FAD6F76F338B}"/>
          </ac:spMkLst>
        </pc:spChg>
      </pc:sldChg>
      <pc:sldChg chg="addSp modSp new mod">
        <pc:chgData name="Mw. P. Joppe-de Waard" userId="9b1daf47-4ae2-466a-9150-fa65ed245d57" providerId="ADAL" clId="{3FA0F899-8EE5-4B1B-88AB-B30222ACE65B}" dt="2023-11-01T13:33:19.117" v="77" actId="14100"/>
        <pc:sldMkLst>
          <pc:docMk/>
          <pc:sldMk cId="1368587228" sldId="277"/>
        </pc:sldMkLst>
        <pc:spChg chg="add mod">
          <ac:chgData name="Mw. P. Joppe-de Waard" userId="9b1daf47-4ae2-466a-9150-fa65ed245d57" providerId="ADAL" clId="{3FA0F899-8EE5-4B1B-88AB-B30222ACE65B}" dt="2023-11-01T13:33:19.117" v="77" actId="14100"/>
          <ac:spMkLst>
            <pc:docMk/>
            <pc:sldMk cId="1368587228" sldId="277"/>
            <ac:spMk id="3" creationId="{E34D715C-12B7-5453-88B3-D26717464AEB}"/>
          </ac:spMkLst>
        </pc:spChg>
      </pc:sldChg>
      <pc:sldChg chg="addSp modSp new mod">
        <pc:chgData name="Mw. P. Joppe-de Waard" userId="9b1daf47-4ae2-466a-9150-fa65ed245d57" providerId="ADAL" clId="{3FA0F899-8EE5-4B1B-88AB-B30222ACE65B}" dt="2023-11-01T13:51:42.769" v="81" actId="255"/>
        <pc:sldMkLst>
          <pc:docMk/>
          <pc:sldMk cId="2118315025" sldId="278"/>
        </pc:sldMkLst>
        <pc:spChg chg="add mod">
          <ac:chgData name="Mw. P. Joppe-de Waard" userId="9b1daf47-4ae2-466a-9150-fa65ed245d57" providerId="ADAL" clId="{3FA0F899-8EE5-4B1B-88AB-B30222ACE65B}" dt="2023-11-01T13:51:42.769" v="81" actId="255"/>
          <ac:spMkLst>
            <pc:docMk/>
            <pc:sldMk cId="2118315025" sldId="278"/>
            <ac:spMk id="3" creationId="{BA32BD62-FEE9-8088-FFED-B437363E25B6}"/>
          </ac:spMkLst>
        </pc:spChg>
      </pc:sldChg>
      <pc:sldChg chg="addSp modSp new mod">
        <pc:chgData name="Mw. P. Joppe-de Waard" userId="9b1daf47-4ae2-466a-9150-fa65ed245d57" providerId="ADAL" clId="{3FA0F899-8EE5-4B1B-88AB-B30222ACE65B}" dt="2023-11-01T13:53:13.208" v="89" actId="1076"/>
        <pc:sldMkLst>
          <pc:docMk/>
          <pc:sldMk cId="2713285984" sldId="279"/>
        </pc:sldMkLst>
        <pc:spChg chg="add mod">
          <ac:chgData name="Mw. P. Joppe-de Waard" userId="9b1daf47-4ae2-466a-9150-fa65ed245d57" providerId="ADAL" clId="{3FA0F899-8EE5-4B1B-88AB-B30222ACE65B}" dt="2023-11-01T13:53:13.208" v="89" actId="1076"/>
          <ac:spMkLst>
            <pc:docMk/>
            <pc:sldMk cId="2713285984" sldId="279"/>
            <ac:spMk id="3" creationId="{3692E3E7-6B84-6AD8-6496-9D6ECB628329}"/>
          </ac:spMkLst>
        </pc:spChg>
      </pc:sldChg>
      <pc:sldChg chg="addSp modSp new mod">
        <pc:chgData name="Mw. P. Joppe-de Waard" userId="9b1daf47-4ae2-466a-9150-fa65ed245d57" providerId="ADAL" clId="{3FA0F899-8EE5-4B1B-88AB-B30222ACE65B}" dt="2023-11-01T13:54:33.836" v="94" actId="14100"/>
        <pc:sldMkLst>
          <pc:docMk/>
          <pc:sldMk cId="1651449417" sldId="280"/>
        </pc:sldMkLst>
        <pc:spChg chg="add mod">
          <ac:chgData name="Mw. P. Joppe-de Waard" userId="9b1daf47-4ae2-466a-9150-fa65ed245d57" providerId="ADAL" clId="{3FA0F899-8EE5-4B1B-88AB-B30222ACE65B}" dt="2023-11-01T13:54:33.836" v="94" actId="14100"/>
          <ac:spMkLst>
            <pc:docMk/>
            <pc:sldMk cId="1651449417" sldId="280"/>
            <ac:spMk id="3" creationId="{FC06EEC0-29CF-CF30-BBD1-E27F0E510BE1}"/>
          </ac:spMkLst>
        </pc:spChg>
      </pc:sldChg>
      <pc:sldChg chg="addSp modSp new mod">
        <pc:chgData name="Mw. P. Joppe-de Waard" userId="9b1daf47-4ae2-466a-9150-fa65ed245d57" providerId="ADAL" clId="{3FA0F899-8EE5-4B1B-88AB-B30222ACE65B}" dt="2023-11-01T13:55:31.933" v="99" actId="255"/>
        <pc:sldMkLst>
          <pc:docMk/>
          <pc:sldMk cId="1031002077" sldId="281"/>
        </pc:sldMkLst>
        <pc:spChg chg="add mod">
          <ac:chgData name="Mw. P. Joppe-de Waard" userId="9b1daf47-4ae2-466a-9150-fa65ed245d57" providerId="ADAL" clId="{3FA0F899-8EE5-4B1B-88AB-B30222ACE65B}" dt="2023-11-01T13:55:31.933" v="99" actId="255"/>
          <ac:spMkLst>
            <pc:docMk/>
            <pc:sldMk cId="1031002077" sldId="281"/>
            <ac:spMk id="3" creationId="{0E0018E4-9E3D-1FE6-552B-BAD1C6F55A2C}"/>
          </ac:spMkLst>
        </pc:spChg>
      </pc:sldChg>
      <pc:sldChg chg="addSp modSp new mod">
        <pc:chgData name="Mw. P. Joppe-de Waard" userId="9b1daf47-4ae2-466a-9150-fa65ed245d57" providerId="ADAL" clId="{3FA0F899-8EE5-4B1B-88AB-B30222ACE65B}" dt="2023-11-01T13:57:23.499" v="104" actId="14100"/>
        <pc:sldMkLst>
          <pc:docMk/>
          <pc:sldMk cId="832301246" sldId="282"/>
        </pc:sldMkLst>
        <pc:spChg chg="add mod">
          <ac:chgData name="Mw. P. Joppe-de Waard" userId="9b1daf47-4ae2-466a-9150-fa65ed245d57" providerId="ADAL" clId="{3FA0F899-8EE5-4B1B-88AB-B30222ACE65B}" dt="2023-11-01T13:57:23.499" v="104" actId="14100"/>
          <ac:spMkLst>
            <pc:docMk/>
            <pc:sldMk cId="832301246" sldId="282"/>
            <ac:spMk id="3" creationId="{5F0F3A30-0B03-36FA-A9D0-C70B0F2278DA}"/>
          </ac:spMkLst>
        </pc:spChg>
      </pc:sldChg>
      <pc:sldChg chg="addSp modSp new mod">
        <pc:chgData name="Mw. P. Joppe-de Waard" userId="9b1daf47-4ae2-466a-9150-fa65ed245d57" providerId="ADAL" clId="{3FA0F899-8EE5-4B1B-88AB-B30222ACE65B}" dt="2023-11-01T14:34:13.631" v="108" actId="255"/>
        <pc:sldMkLst>
          <pc:docMk/>
          <pc:sldMk cId="3974869529" sldId="283"/>
        </pc:sldMkLst>
        <pc:spChg chg="add mod">
          <ac:chgData name="Mw. P. Joppe-de Waard" userId="9b1daf47-4ae2-466a-9150-fa65ed245d57" providerId="ADAL" clId="{3FA0F899-8EE5-4B1B-88AB-B30222ACE65B}" dt="2023-11-01T14:34:13.631" v="108" actId="255"/>
          <ac:spMkLst>
            <pc:docMk/>
            <pc:sldMk cId="3974869529" sldId="283"/>
            <ac:spMk id="3" creationId="{5B9F2A62-DAF5-A660-F349-09AC91ECBC16}"/>
          </ac:spMkLst>
        </pc:spChg>
      </pc:sldChg>
      <pc:sldChg chg="addSp modSp new mod">
        <pc:chgData name="Mw. P. Joppe-de Waard" userId="9b1daf47-4ae2-466a-9150-fa65ed245d57" providerId="ADAL" clId="{3FA0F899-8EE5-4B1B-88AB-B30222ACE65B}" dt="2023-11-01T14:35:19.839" v="112" actId="255"/>
        <pc:sldMkLst>
          <pc:docMk/>
          <pc:sldMk cId="3545794771" sldId="284"/>
        </pc:sldMkLst>
        <pc:spChg chg="add mod">
          <ac:chgData name="Mw. P. Joppe-de Waard" userId="9b1daf47-4ae2-466a-9150-fa65ed245d57" providerId="ADAL" clId="{3FA0F899-8EE5-4B1B-88AB-B30222ACE65B}" dt="2023-11-01T14:35:19.839" v="112" actId="255"/>
          <ac:spMkLst>
            <pc:docMk/>
            <pc:sldMk cId="3545794771" sldId="284"/>
            <ac:spMk id="3" creationId="{7A89D2FC-C30F-4F5C-98BE-8B9E360B26B9}"/>
          </ac:spMkLst>
        </pc:spChg>
      </pc:sldChg>
      <pc:sldChg chg="addSp modSp new mod">
        <pc:chgData name="Mw. P. Joppe-de Waard" userId="9b1daf47-4ae2-466a-9150-fa65ed245d57" providerId="ADAL" clId="{3FA0F899-8EE5-4B1B-88AB-B30222ACE65B}" dt="2023-11-01T14:36:17.814" v="116" actId="255"/>
        <pc:sldMkLst>
          <pc:docMk/>
          <pc:sldMk cId="3970135845" sldId="285"/>
        </pc:sldMkLst>
        <pc:spChg chg="add mod">
          <ac:chgData name="Mw. P. Joppe-de Waard" userId="9b1daf47-4ae2-466a-9150-fa65ed245d57" providerId="ADAL" clId="{3FA0F899-8EE5-4B1B-88AB-B30222ACE65B}" dt="2023-11-01T14:36:17.814" v="116" actId="255"/>
          <ac:spMkLst>
            <pc:docMk/>
            <pc:sldMk cId="3970135845" sldId="285"/>
            <ac:spMk id="3" creationId="{949D7119-FFC0-9903-A2E3-FDD17202B6C3}"/>
          </ac:spMkLst>
        </pc:spChg>
      </pc:sldChg>
      <pc:sldChg chg="addSp modSp new mod">
        <pc:chgData name="Mw. P. Joppe-de Waard" userId="9b1daf47-4ae2-466a-9150-fa65ed245d57" providerId="ADAL" clId="{3FA0F899-8EE5-4B1B-88AB-B30222ACE65B}" dt="2023-11-01T14:37:20.342" v="120" actId="255"/>
        <pc:sldMkLst>
          <pc:docMk/>
          <pc:sldMk cId="1678326308" sldId="286"/>
        </pc:sldMkLst>
        <pc:spChg chg="add mod">
          <ac:chgData name="Mw. P. Joppe-de Waard" userId="9b1daf47-4ae2-466a-9150-fa65ed245d57" providerId="ADAL" clId="{3FA0F899-8EE5-4B1B-88AB-B30222ACE65B}" dt="2023-11-01T14:37:20.342" v="120" actId="255"/>
          <ac:spMkLst>
            <pc:docMk/>
            <pc:sldMk cId="1678326308" sldId="286"/>
            <ac:spMk id="3" creationId="{9BCE3FB4-7AEB-A93D-A6E1-275BEF292FED}"/>
          </ac:spMkLst>
        </pc:spChg>
      </pc:sldChg>
      <pc:sldChg chg="addSp modSp new mod">
        <pc:chgData name="Mw. P. Joppe-de Waard" userId="9b1daf47-4ae2-466a-9150-fa65ed245d57" providerId="ADAL" clId="{3FA0F899-8EE5-4B1B-88AB-B30222ACE65B}" dt="2023-11-01T14:38:17.830" v="125" actId="14100"/>
        <pc:sldMkLst>
          <pc:docMk/>
          <pc:sldMk cId="3541155158" sldId="287"/>
        </pc:sldMkLst>
        <pc:spChg chg="add mod">
          <ac:chgData name="Mw. P. Joppe-de Waard" userId="9b1daf47-4ae2-466a-9150-fa65ed245d57" providerId="ADAL" clId="{3FA0F899-8EE5-4B1B-88AB-B30222ACE65B}" dt="2023-11-01T14:38:17.830" v="125" actId="14100"/>
          <ac:spMkLst>
            <pc:docMk/>
            <pc:sldMk cId="3541155158" sldId="287"/>
            <ac:spMk id="3" creationId="{2884DDF1-EB7A-CB4B-920E-2D815BDF216E}"/>
          </ac:spMkLst>
        </pc:spChg>
      </pc:sldChg>
      <pc:sldChg chg="addSp modSp new mod">
        <pc:chgData name="Mw. P. Joppe-de Waard" userId="9b1daf47-4ae2-466a-9150-fa65ed245d57" providerId="ADAL" clId="{3FA0F899-8EE5-4B1B-88AB-B30222ACE65B}" dt="2023-11-01T14:40:15.964" v="134" actId="14100"/>
        <pc:sldMkLst>
          <pc:docMk/>
          <pc:sldMk cId="3048216951" sldId="288"/>
        </pc:sldMkLst>
        <pc:spChg chg="add mod">
          <ac:chgData name="Mw. P. Joppe-de Waard" userId="9b1daf47-4ae2-466a-9150-fa65ed245d57" providerId="ADAL" clId="{3FA0F899-8EE5-4B1B-88AB-B30222ACE65B}" dt="2023-11-01T14:40:15.964" v="134" actId="14100"/>
          <ac:spMkLst>
            <pc:docMk/>
            <pc:sldMk cId="3048216951" sldId="288"/>
            <ac:spMk id="3" creationId="{C6EBC23D-CFBA-D49A-4158-4299B778D3D5}"/>
          </ac:spMkLst>
        </pc:spChg>
      </pc:sldChg>
      <pc:sldChg chg="addSp modSp new mod">
        <pc:chgData name="Mw. P. Joppe-de Waard" userId="9b1daf47-4ae2-466a-9150-fa65ed245d57" providerId="ADAL" clId="{3FA0F899-8EE5-4B1B-88AB-B30222ACE65B}" dt="2023-11-01T14:41:21.579" v="139" actId="255"/>
        <pc:sldMkLst>
          <pc:docMk/>
          <pc:sldMk cId="3384131618" sldId="289"/>
        </pc:sldMkLst>
        <pc:spChg chg="add mod">
          <ac:chgData name="Mw. P. Joppe-de Waard" userId="9b1daf47-4ae2-466a-9150-fa65ed245d57" providerId="ADAL" clId="{3FA0F899-8EE5-4B1B-88AB-B30222ACE65B}" dt="2023-11-01T14:41:21.579" v="139" actId="255"/>
          <ac:spMkLst>
            <pc:docMk/>
            <pc:sldMk cId="3384131618" sldId="289"/>
            <ac:spMk id="3" creationId="{776590EF-AC72-89D1-BD80-D9E3A03DA0B6}"/>
          </ac:spMkLst>
        </pc:spChg>
      </pc:sldChg>
      <pc:sldChg chg="addSp modSp new mod">
        <pc:chgData name="Mw. P. Joppe-de Waard" userId="9b1daf47-4ae2-466a-9150-fa65ed245d57" providerId="ADAL" clId="{3FA0F899-8EE5-4B1B-88AB-B30222ACE65B}" dt="2023-11-01T14:43:51.933" v="145" actId="14100"/>
        <pc:sldMkLst>
          <pc:docMk/>
          <pc:sldMk cId="4097284062" sldId="290"/>
        </pc:sldMkLst>
        <pc:spChg chg="add mod">
          <ac:chgData name="Mw. P. Joppe-de Waard" userId="9b1daf47-4ae2-466a-9150-fa65ed245d57" providerId="ADAL" clId="{3FA0F899-8EE5-4B1B-88AB-B30222ACE65B}" dt="2023-11-01T14:43:51.933" v="145" actId="14100"/>
          <ac:spMkLst>
            <pc:docMk/>
            <pc:sldMk cId="4097284062" sldId="290"/>
            <ac:spMk id="3" creationId="{486FD83E-5D7C-A83F-A90D-6EDCD8492984}"/>
          </ac:spMkLst>
        </pc:spChg>
      </pc:sldChg>
      <pc:sldChg chg="addSp delSp modSp new mod">
        <pc:chgData name="Mw. P. Joppe-de Waard" userId="9b1daf47-4ae2-466a-9150-fa65ed245d57" providerId="ADAL" clId="{3FA0F899-8EE5-4B1B-88AB-B30222ACE65B}" dt="2023-11-01T14:45:22.769" v="176" actId="114"/>
        <pc:sldMkLst>
          <pc:docMk/>
          <pc:sldMk cId="481032614" sldId="291"/>
        </pc:sldMkLst>
        <pc:spChg chg="add mod">
          <ac:chgData name="Mw. P. Joppe-de Waard" userId="9b1daf47-4ae2-466a-9150-fa65ed245d57" providerId="ADAL" clId="{3FA0F899-8EE5-4B1B-88AB-B30222ACE65B}" dt="2023-11-01T14:45:22.769" v="176" actId="114"/>
          <ac:spMkLst>
            <pc:docMk/>
            <pc:sldMk cId="481032614" sldId="291"/>
            <ac:spMk id="3" creationId="{8B42E98B-7F5D-7A93-C9E5-A572CA3C2D3F}"/>
          </ac:spMkLst>
        </pc:spChg>
        <pc:spChg chg="add del">
          <ac:chgData name="Mw. P. Joppe-de Waard" userId="9b1daf47-4ae2-466a-9150-fa65ed245d57" providerId="ADAL" clId="{3FA0F899-8EE5-4B1B-88AB-B30222ACE65B}" dt="2023-11-01T14:45:15.009" v="175" actId="22"/>
          <ac:spMkLst>
            <pc:docMk/>
            <pc:sldMk cId="481032614" sldId="291"/>
            <ac:spMk id="5" creationId="{681900BE-6FA5-E4F0-E65B-563FCD713FBD}"/>
          </ac:spMkLst>
        </pc:spChg>
      </pc:sldChg>
      <pc:sldChg chg="addSp modSp new mod">
        <pc:chgData name="Mw. P. Joppe-de Waard" userId="9b1daf47-4ae2-466a-9150-fa65ed245d57" providerId="ADAL" clId="{3FA0F899-8EE5-4B1B-88AB-B30222ACE65B}" dt="2023-11-01T14:47:11.381" v="180" actId="255"/>
        <pc:sldMkLst>
          <pc:docMk/>
          <pc:sldMk cId="1104312136" sldId="292"/>
        </pc:sldMkLst>
        <pc:spChg chg="add mod">
          <ac:chgData name="Mw. P. Joppe-de Waard" userId="9b1daf47-4ae2-466a-9150-fa65ed245d57" providerId="ADAL" clId="{3FA0F899-8EE5-4B1B-88AB-B30222ACE65B}" dt="2023-11-01T14:47:11.381" v="180" actId="255"/>
          <ac:spMkLst>
            <pc:docMk/>
            <pc:sldMk cId="1104312136" sldId="292"/>
            <ac:spMk id="3" creationId="{D966BA15-488E-0FF7-AFE5-4306E8A50AB2}"/>
          </ac:spMkLst>
        </pc:spChg>
      </pc:sldChg>
      <pc:sldChg chg="addSp modSp new mod">
        <pc:chgData name="Mw. P. Joppe-de Waard" userId="9b1daf47-4ae2-466a-9150-fa65ed245d57" providerId="ADAL" clId="{3FA0F899-8EE5-4B1B-88AB-B30222ACE65B}" dt="2023-11-01T14:48:13.392" v="184" actId="255"/>
        <pc:sldMkLst>
          <pc:docMk/>
          <pc:sldMk cId="325102687" sldId="293"/>
        </pc:sldMkLst>
        <pc:spChg chg="add mod">
          <ac:chgData name="Mw. P. Joppe-de Waard" userId="9b1daf47-4ae2-466a-9150-fa65ed245d57" providerId="ADAL" clId="{3FA0F899-8EE5-4B1B-88AB-B30222ACE65B}" dt="2023-11-01T14:48:13.392" v="184" actId="255"/>
          <ac:spMkLst>
            <pc:docMk/>
            <pc:sldMk cId="325102687" sldId="293"/>
            <ac:spMk id="3" creationId="{F458CA59-BB82-1574-6AD0-8CF672C5179B}"/>
          </ac:spMkLst>
        </pc:spChg>
      </pc:sldChg>
      <pc:sldChg chg="addSp modSp new mod">
        <pc:chgData name="Mw. P. Joppe-de Waard" userId="9b1daf47-4ae2-466a-9150-fa65ed245d57" providerId="ADAL" clId="{3FA0F899-8EE5-4B1B-88AB-B30222ACE65B}" dt="2023-11-01T14:49:21.570" v="190" actId="14100"/>
        <pc:sldMkLst>
          <pc:docMk/>
          <pc:sldMk cId="685510731" sldId="294"/>
        </pc:sldMkLst>
        <pc:spChg chg="add mod">
          <ac:chgData name="Mw. P. Joppe-de Waard" userId="9b1daf47-4ae2-466a-9150-fa65ed245d57" providerId="ADAL" clId="{3FA0F899-8EE5-4B1B-88AB-B30222ACE65B}" dt="2023-11-01T14:49:21.570" v="190" actId="14100"/>
          <ac:spMkLst>
            <pc:docMk/>
            <pc:sldMk cId="685510731" sldId="294"/>
            <ac:spMk id="3" creationId="{E5FE41A7-895B-A196-4DFC-722199C0BF1E}"/>
          </ac:spMkLst>
        </pc:spChg>
      </pc:sldChg>
      <pc:sldChg chg="addSp modSp new mod">
        <pc:chgData name="Mw. P. Joppe-de Waard" userId="9b1daf47-4ae2-466a-9150-fa65ed245d57" providerId="ADAL" clId="{3FA0F899-8EE5-4B1B-88AB-B30222ACE65B}" dt="2023-11-01T14:50:22.834" v="195" actId="14100"/>
        <pc:sldMkLst>
          <pc:docMk/>
          <pc:sldMk cId="1290962259" sldId="295"/>
        </pc:sldMkLst>
        <pc:spChg chg="add mod">
          <ac:chgData name="Mw. P. Joppe-de Waard" userId="9b1daf47-4ae2-466a-9150-fa65ed245d57" providerId="ADAL" clId="{3FA0F899-8EE5-4B1B-88AB-B30222ACE65B}" dt="2023-11-01T14:50:22.834" v="195" actId="14100"/>
          <ac:spMkLst>
            <pc:docMk/>
            <pc:sldMk cId="1290962259" sldId="295"/>
            <ac:spMk id="3" creationId="{4FF26E1C-3715-81DF-504E-E70EA622ECFA}"/>
          </ac:spMkLst>
        </pc:spChg>
      </pc:sldChg>
      <pc:sldChg chg="addSp modSp new mod">
        <pc:chgData name="Mw. P. Joppe-de Waard" userId="9b1daf47-4ae2-466a-9150-fa65ed245d57" providerId="ADAL" clId="{3FA0F899-8EE5-4B1B-88AB-B30222ACE65B}" dt="2023-11-01T14:52:08.398" v="200" actId="14100"/>
        <pc:sldMkLst>
          <pc:docMk/>
          <pc:sldMk cId="584074088" sldId="296"/>
        </pc:sldMkLst>
        <pc:spChg chg="add mod">
          <ac:chgData name="Mw. P. Joppe-de Waard" userId="9b1daf47-4ae2-466a-9150-fa65ed245d57" providerId="ADAL" clId="{3FA0F899-8EE5-4B1B-88AB-B30222ACE65B}" dt="2023-11-01T14:52:08.398" v="200" actId="14100"/>
          <ac:spMkLst>
            <pc:docMk/>
            <pc:sldMk cId="584074088" sldId="296"/>
            <ac:spMk id="3" creationId="{109B7E2F-A657-18A0-7D2D-DB6A54FE962A}"/>
          </ac:spMkLst>
        </pc:spChg>
      </pc:sldChg>
      <pc:sldChg chg="addSp modSp new mod">
        <pc:chgData name="Mw. P. Joppe-de Waard" userId="9b1daf47-4ae2-466a-9150-fa65ed245d57" providerId="ADAL" clId="{3FA0F899-8EE5-4B1B-88AB-B30222ACE65B}" dt="2023-11-01T14:53:19.520" v="206" actId="20577"/>
        <pc:sldMkLst>
          <pc:docMk/>
          <pc:sldMk cId="4218848043" sldId="297"/>
        </pc:sldMkLst>
        <pc:spChg chg="add mod">
          <ac:chgData name="Mw. P. Joppe-de Waard" userId="9b1daf47-4ae2-466a-9150-fa65ed245d57" providerId="ADAL" clId="{3FA0F899-8EE5-4B1B-88AB-B30222ACE65B}" dt="2023-11-01T14:53:19.520" v="206" actId="20577"/>
          <ac:spMkLst>
            <pc:docMk/>
            <pc:sldMk cId="4218848043" sldId="297"/>
            <ac:spMk id="3" creationId="{946B6D63-1907-5372-4578-6F0E1F2E8FA1}"/>
          </ac:spMkLst>
        </pc:spChg>
      </pc:sldChg>
      <pc:sldChg chg="addSp modSp new mod">
        <pc:chgData name="Mw. P. Joppe-de Waard" userId="9b1daf47-4ae2-466a-9150-fa65ed245d57" providerId="ADAL" clId="{3FA0F899-8EE5-4B1B-88AB-B30222ACE65B}" dt="2023-11-01T14:54:33.987" v="210" actId="255"/>
        <pc:sldMkLst>
          <pc:docMk/>
          <pc:sldMk cId="4284183498" sldId="298"/>
        </pc:sldMkLst>
        <pc:spChg chg="add mod">
          <ac:chgData name="Mw. P. Joppe-de Waard" userId="9b1daf47-4ae2-466a-9150-fa65ed245d57" providerId="ADAL" clId="{3FA0F899-8EE5-4B1B-88AB-B30222ACE65B}" dt="2023-11-01T14:54:33.987" v="210" actId="255"/>
          <ac:spMkLst>
            <pc:docMk/>
            <pc:sldMk cId="4284183498" sldId="298"/>
            <ac:spMk id="3" creationId="{097A61E3-E703-F825-CEE7-AAC4618EAD28}"/>
          </ac:spMkLst>
        </pc:spChg>
      </pc:sldChg>
      <pc:sldChg chg="addSp modSp new mod">
        <pc:chgData name="Mw. P. Joppe-de Waard" userId="9b1daf47-4ae2-466a-9150-fa65ed245d57" providerId="ADAL" clId="{3FA0F899-8EE5-4B1B-88AB-B30222ACE65B}" dt="2023-11-01T14:55:42.321" v="214" actId="255"/>
        <pc:sldMkLst>
          <pc:docMk/>
          <pc:sldMk cId="3878673750" sldId="299"/>
        </pc:sldMkLst>
        <pc:spChg chg="add mod">
          <ac:chgData name="Mw. P. Joppe-de Waard" userId="9b1daf47-4ae2-466a-9150-fa65ed245d57" providerId="ADAL" clId="{3FA0F899-8EE5-4B1B-88AB-B30222ACE65B}" dt="2023-11-01T14:55:42.321" v="214" actId="255"/>
          <ac:spMkLst>
            <pc:docMk/>
            <pc:sldMk cId="3878673750" sldId="299"/>
            <ac:spMk id="3" creationId="{C9183E7E-D52F-F911-EB28-82F27F053543}"/>
          </ac:spMkLst>
        </pc:spChg>
      </pc:sldChg>
      <pc:sldChg chg="addSp modSp new mod">
        <pc:chgData name="Mw. P. Joppe-de Waard" userId="9b1daf47-4ae2-466a-9150-fa65ed245d57" providerId="ADAL" clId="{3FA0F899-8EE5-4B1B-88AB-B30222ACE65B}" dt="2023-11-01T14:56:40.035" v="220" actId="14100"/>
        <pc:sldMkLst>
          <pc:docMk/>
          <pc:sldMk cId="635209888" sldId="300"/>
        </pc:sldMkLst>
        <pc:spChg chg="add mod">
          <ac:chgData name="Mw. P. Joppe-de Waard" userId="9b1daf47-4ae2-466a-9150-fa65ed245d57" providerId="ADAL" clId="{3FA0F899-8EE5-4B1B-88AB-B30222ACE65B}" dt="2023-11-01T14:56:40.035" v="220" actId="14100"/>
          <ac:spMkLst>
            <pc:docMk/>
            <pc:sldMk cId="635209888" sldId="300"/>
            <ac:spMk id="3" creationId="{802A8A48-28A6-31B8-843A-2F492B69189C}"/>
          </ac:spMkLst>
        </pc:spChg>
      </pc:sldChg>
      <pc:sldChg chg="addSp modSp new mod">
        <pc:chgData name="Mw. P. Joppe-de Waard" userId="9b1daf47-4ae2-466a-9150-fa65ed245d57" providerId="ADAL" clId="{3FA0F899-8EE5-4B1B-88AB-B30222ACE65B}" dt="2023-11-02T19:39:30.982" v="337" actId="20577"/>
        <pc:sldMkLst>
          <pc:docMk/>
          <pc:sldMk cId="958951249" sldId="301"/>
        </pc:sldMkLst>
        <pc:spChg chg="add mod">
          <ac:chgData name="Mw. P. Joppe-de Waard" userId="9b1daf47-4ae2-466a-9150-fa65ed245d57" providerId="ADAL" clId="{3FA0F899-8EE5-4B1B-88AB-B30222ACE65B}" dt="2023-11-02T19:39:30.982" v="337" actId="20577"/>
          <ac:spMkLst>
            <pc:docMk/>
            <pc:sldMk cId="958951249" sldId="301"/>
            <ac:spMk id="3" creationId="{747C986E-DB13-3B64-749A-3C56ADE38719}"/>
          </ac:spMkLst>
        </pc:spChg>
      </pc:sldChg>
      <pc:sldChg chg="addSp modSp new mod">
        <pc:chgData name="Mw. P. Joppe-de Waard" userId="9b1daf47-4ae2-466a-9150-fa65ed245d57" providerId="ADAL" clId="{3FA0F899-8EE5-4B1B-88AB-B30222ACE65B}" dt="2023-11-01T15:01:22.735" v="230" actId="255"/>
        <pc:sldMkLst>
          <pc:docMk/>
          <pc:sldMk cId="56642208" sldId="302"/>
        </pc:sldMkLst>
        <pc:spChg chg="add mod">
          <ac:chgData name="Mw. P. Joppe-de Waard" userId="9b1daf47-4ae2-466a-9150-fa65ed245d57" providerId="ADAL" clId="{3FA0F899-8EE5-4B1B-88AB-B30222ACE65B}" dt="2023-11-01T15:01:22.735" v="230" actId="255"/>
          <ac:spMkLst>
            <pc:docMk/>
            <pc:sldMk cId="56642208" sldId="302"/>
            <ac:spMk id="3" creationId="{F11E81F1-7C0C-F3E8-7981-3B0397A5E94A}"/>
          </ac:spMkLst>
        </pc:spChg>
      </pc:sldChg>
      <pc:sldChg chg="addSp modSp new mod">
        <pc:chgData name="Mw. P. Joppe-de Waard" userId="9b1daf47-4ae2-466a-9150-fa65ed245d57" providerId="ADAL" clId="{3FA0F899-8EE5-4B1B-88AB-B30222ACE65B}" dt="2023-11-01T15:02:29.104" v="234" actId="255"/>
        <pc:sldMkLst>
          <pc:docMk/>
          <pc:sldMk cId="3468314035" sldId="303"/>
        </pc:sldMkLst>
        <pc:spChg chg="add mod">
          <ac:chgData name="Mw. P. Joppe-de Waard" userId="9b1daf47-4ae2-466a-9150-fa65ed245d57" providerId="ADAL" clId="{3FA0F899-8EE5-4B1B-88AB-B30222ACE65B}" dt="2023-11-01T15:02:29.104" v="234" actId="255"/>
          <ac:spMkLst>
            <pc:docMk/>
            <pc:sldMk cId="3468314035" sldId="303"/>
            <ac:spMk id="3" creationId="{33092108-4147-F015-22D9-A15ED86BB2A5}"/>
          </ac:spMkLst>
        </pc:spChg>
      </pc:sldChg>
      <pc:sldChg chg="addSp modSp new mod">
        <pc:chgData name="Mw. P. Joppe-de Waard" userId="9b1daf47-4ae2-466a-9150-fa65ed245d57" providerId="ADAL" clId="{3FA0F899-8EE5-4B1B-88AB-B30222ACE65B}" dt="2023-11-01T15:04:37.144" v="258" actId="114"/>
        <pc:sldMkLst>
          <pc:docMk/>
          <pc:sldMk cId="1866248931" sldId="304"/>
        </pc:sldMkLst>
        <pc:spChg chg="add mod">
          <ac:chgData name="Mw. P. Joppe-de Waard" userId="9b1daf47-4ae2-466a-9150-fa65ed245d57" providerId="ADAL" clId="{3FA0F899-8EE5-4B1B-88AB-B30222ACE65B}" dt="2023-11-01T15:04:37.144" v="258" actId="114"/>
          <ac:spMkLst>
            <pc:docMk/>
            <pc:sldMk cId="1866248931" sldId="304"/>
            <ac:spMk id="3" creationId="{932B236C-F321-44B7-9505-4E664B53C6AE}"/>
          </ac:spMkLst>
        </pc:spChg>
      </pc:sldChg>
      <pc:sldChg chg="addSp modSp new mod">
        <pc:chgData name="Mw. P. Joppe-de Waard" userId="9b1daf47-4ae2-466a-9150-fa65ed245d57" providerId="ADAL" clId="{3FA0F899-8EE5-4B1B-88AB-B30222ACE65B}" dt="2023-11-01T15:06:19.001" v="266" actId="20577"/>
        <pc:sldMkLst>
          <pc:docMk/>
          <pc:sldMk cId="3331337409" sldId="305"/>
        </pc:sldMkLst>
        <pc:spChg chg="add mod">
          <ac:chgData name="Mw. P. Joppe-de Waard" userId="9b1daf47-4ae2-466a-9150-fa65ed245d57" providerId="ADAL" clId="{3FA0F899-8EE5-4B1B-88AB-B30222ACE65B}" dt="2023-11-01T15:06:19.001" v="266" actId="20577"/>
          <ac:spMkLst>
            <pc:docMk/>
            <pc:sldMk cId="3331337409" sldId="305"/>
            <ac:spMk id="3" creationId="{74B9D86A-D0BE-406A-DCD6-C127EFCC38FA}"/>
          </ac:spMkLst>
        </pc:spChg>
      </pc:sldChg>
      <pc:sldChg chg="addSp modSp new mod">
        <pc:chgData name="Mw. P. Joppe-de Waard" userId="9b1daf47-4ae2-466a-9150-fa65ed245d57" providerId="ADAL" clId="{3FA0F899-8EE5-4B1B-88AB-B30222ACE65B}" dt="2023-11-02T19:29:39.576" v="319" actId="1076"/>
        <pc:sldMkLst>
          <pc:docMk/>
          <pc:sldMk cId="1989366704" sldId="306"/>
        </pc:sldMkLst>
        <pc:spChg chg="add mod">
          <ac:chgData name="Mw. P. Joppe-de Waard" userId="9b1daf47-4ae2-466a-9150-fa65ed245d57" providerId="ADAL" clId="{3FA0F899-8EE5-4B1B-88AB-B30222ACE65B}" dt="2023-11-02T19:28:28.877" v="314" actId="20577"/>
          <ac:spMkLst>
            <pc:docMk/>
            <pc:sldMk cId="1989366704" sldId="306"/>
            <ac:spMk id="3" creationId="{AE554504-BFB0-7F98-A34C-524893C4E8B6}"/>
          </ac:spMkLst>
        </pc:spChg>
        <pc:spChg chg="add mod">
          <ac:chgData name="Mw. P. Joppe-de Waard" userId="9b1daf47-4ae2-466a-9150-fa65ed245d57" providerId="ADAL" clId="{3FA0F899-8EE5-4B1B-88AB-B30222ACE65B}" dt="2023-11-02T19:29:13.696" v="317" actId="1076"/>
          <ac:spMkLst>
            <pc:docMk/>
            <pc:sldMk cId="1989366704" sldId="306"/>
            <ac:spMk id="5" creationId="{021246A4-2271-0F43-3880-F3C96C9ED09B}"/>
          </ac:spMkLst>
        </pc:spChg>
        <pc:picChg chg="add mod">
          <ac:chgData name="Mw. P. Joppe-de Waard" userId="9b1daf47-4ae2-466a-9150-fa65ed245d57" providerId="ADAL" clId="{3FA0F899-8EE5-4B1B-88AB-B30222ACE65B}" dt="2023-11-02T19:27:16.023" v="270" actId="1076"/>
          <ac:picMkLst>
            <pc:docMk/>
            <pc:sldMk cId="1989366704" sldId="306"/>
            <ac:picMk id="2" creationId="{BB1AF380-B36A-21A3-4975-199FFB33493D}"/>
          </ac:picMkLst>
        </pc:picChg>
        <pc:picChg chg="add mod">
          <ac:chgData name="Mw. P. Joppe-de Waard" userId="9b1daf47-4ae2-466a-9150-fa65ed245d57" providerId="ADAL" clId="{3FA0F899-8EE5-4B1B-88AB-B30222ACE65B}" dt="2023-11-02T19:29:39.576" v="319" actId="1076"/>
          <ac:picMkLst>
            <pc:docMk/>
            <pc:sldMk cId="1989366704" sldId="306"/>
            <ac:picMk id="6" creationId="{0201A5FD-00CD-78F6-7A09-5996884FD5DD}"/>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DB529F-85C1-7748-2F38-D43F76D0A31F}"/>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E26D5385-6011-0464-2C93-5175209931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13BA88B8-0C51-97FB-2E68-87BA5221BC7A}"/>
              </a:ext>
            </a:extLst>
          </p:cNvPr>
          <p:cNvSpPr>
            <a:spLocks noGrp="1"/>
          </p:cNvSpPr>
          <p:nvPr>
            <p:ph type="dt" sz="half" idx="10"/>
          </p:nvPr>
        </p:nvSpPr>
        <p:spPr/>
        <p:txBody>
          <a:bodyPr/>
          <a:lstStyle/>
          <a:p>
            <a:fld id="{7B598BC0-4D8D-463C-B39D-A4300D19FCA6}" type="datetimeFigureOut">
              <a:rPr lang="nl-NL" smtClean="0"/>
              <a:t>2-11-2023</a:t>
            </a:fld>
            <a:endParaRPr lang="nl-NL"/>
          </a:p>
        </p:txBody>
      </p:sp>
      <p:sp>
        <p:nvSpPr>
          <p:cNvPr id="5" name="Tijdelijke aanduiding voor voettekst 4">
            <a:extLst>
              <a:ext uri="{FF2B5EF4-FFF2-40B4-BE49-F238E27FC236}">
                <a16:creationId xmlns:a16="http://schemas.microsoft.com/office/drawing/2014/main" id="{4FC6DCF6-2790-3791-1B05-1FFD701270B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86FA2D2-DA33-28AA-7225-BB4D7DF22582}"/>
              </a:ext>
            </a:extLst>
          </p:cNvPr>
          <p:cNvSpPr>
            <a:spLocks noGrp="1"/>
          </p:cNvSpPr>
          <p:nvPr>
            <p:ph type="sldNum" sz="quarter" idx="12"/>
          </p:nvPr>
        </p:nvSpPr>
        <p:spPr/>
        <p:txBody>
          <a:bodyPr/>
          <a:lstStyle/>
          <a:p>
            <a:fld id="{3B0A11AC-8C9E-4755-98FC-9378A6A4717E}" type="slidenum">
              <a:rPr lang="nl-NL" smtClean="0"/>
              <a:t>‹nr.›</a:t>
            </a:fld>
            <a:endParaRPr lang="nl-NL"/>
          </a:p>
        </p:txBody>
      </p:sp>
    </p:spTree>
    <p:extLst>
      <p:ext uri="{BB962C8B-B14F-4D97-AF65-F5344CB8AC3E}">
        <p14:creationId xmlns:p14="http://schemas.microsoft.com/office/powerpoint/2010/main" val="3880710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3CE42A-CFA8-71AC-F4B4-6DAE69E7347E}"/>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7C9C15CD-FB0A-4091-8065-534375726758}"/>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0E2FA5E-6223-8118-6C30-5209063E33DD}"/>
              </a:ext>
            </a:extLst>
          </p:cNvPr>
          <p:cNvSpPr>
            <a:spLocks noGrp="1"/>
          </p:cNvSpPr>
          <p:nvPr>
            <p:ph type="dt" sz="half" idx="10"/>
          </p:nvPr>
        </p:nvSpPr>
        <p:spPr/>
        <p:txBody>
          <a:bodyPr/>
          <a:lstStyle/>
          <a:p>
            <a:fld id="{7B598BC0-4D8D-463C-B39D-A4300D19FCA6}" type="datetimeFigureOut">
              <a:rPr lang="nl-NL" smtClean="0"/>
              <a:t>2-11-2023</a:t>
            </a:fld>
            <a:endParaRPr lang="nl-NL"/>
          </a:p>
        </p:txBody>
      </p:sp>
      <p:sp>
        <p:nvSpPr>
          <p:cNvPr id="5" name="Tijdelijke aanduiding voor voettekst 4">
            <a:extLst>
              <a:ext uri="{FF2B5EF4-FFF2-40B4-BE49-F238E27FC236}">
                <a16:creationId xmlns:a16="http://schemas.microsoft.com/office/drawing/2014/main" id="{5612DDEF-F437-766E-61AA-0C91654615D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6A6320A-9CD6-456F-8444-558D07032D20}"/>
              </a:ext>
            </a:extLst>
          </p:cNvPr>
          <p:cNvSpPr>
            <a:spLocks noGrp="1"/>
          </p:cNvSpPr>
          <p:nvPr>
            <p:ph type="sldNum" sz="quarter" idx="12"/>
          </p:nvPr>
        </p:nvSpPr>
        <p:spPr/>
        <p:txBody>
          <a:bodyPr/>
          <a:lstStyle/>
          <a:p>
            <a:fld id="{3B0A11AC-8C9E-4755-98FC-9378A6A4717E}" type="slidenum">
              <a:rPr lang="nl-NL" smtClean="0"/>
              <a:t>‹nr.›</a:t>
            </a:fld>
            <a:endParaRPr lang="nl-NL"/>
          </a:p>
        </p:txBody>
      </p:sp>
    </p:spTree>
    <p:extLst>
      <p:ext uri="{BB962C8B-B14F-4D97-AF65-F5344CB8AC3E}">
        <p14:creationId xmlns:p14="http://schemas.microsoft.com/office/powerpoint/2010/main" val="1148994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9B3BEF72-33D7-830C-D5E4-640594FAE752}"/>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0E7A59FE-DF07-C4E5-5C5B-F199B53C3E56}"/>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F94E02B-2C44-9CB4-6FDD-BC4B2AA56B99}"/>
              </a:ext>
            </a:extLst>
          </p:cNvPr>
          <p:cNvSpPr>
            <a:spLocks noGrp="1"/>
          </p:cNvSpPr>
          <p:nvPr>
            <p:ph type="dt" sz="half" idx="10"/>
          </p:nvPr>
        </p:nvSpPr>
        <p:spPr/>
        <p:txBody>
          <a:bodyPr/>
          <a:lstStyle/>
          <a:p>
            <a:fld id="{7B598BC0-4D8D-463C-B39D-A4300D19FCA6}" type="datetimeFigureOut">
              <a:rPr lang="nl-NL" smtClean="0"/>
              <a:t>2-11-2023</a:t>
            </a:fld>
            <a:endParaRPr lang="nl-NL"/>
          </a:p>
        </p:txBody>
      </p:sp>
      <p:sp>
        <p:nvSpPr>
          <p:cNvPr id="5" name="Tijdelijke aanduiding voor voettekst 4">
            <a:extLst>
              <a:ext uri="{FF2B5EF4-FFF2-40B4-BE49-F238E27FC236}">
                <a16:creationId xmlns:a16="http://schemas.microsoft.com/office/drawing/2014/main" id="{CD321AE0-4162-9155-FCD8-55896226628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9918A63-1995-97D0-FC2E-06D084486189}"/>
              </a:ext>
            </a:extLst>
          </p:cNvPr>
          <p:cNvSpPr>
            <a:spLocks noGrp="1"/>
          </p:cNvSpPr>
          <p:nvPr>
            <p:ph type="sldNum" sz="quarter" idx="12"/>
          </p:nvPr>
        </p:nvSpPr>
        <p:spPr/>
        <p:txBody>
          <a:bodyPr/>
          <a:lstStyle/>
          <a:p>
            <a:fld id="{3B0A11AC-8C9E-4755-98FC-9378A6A4717E}" type="slidenum">
              <a:rPr lang="nl-NL" smtClean="0"/>
              <a:t>‹nr.›</a:t>
            </a:fld>
            <a:endParaRPr lang="nl-NL"/>
          </a:p>
        </p:txBody>
      </p:sp>
    </p:spTree>
    <p:extLst>
      <p:ext uri="{BB962C8B-B14F-4D97-AF65-F5344CB8AC3E}">
        <p14:creationId xmlns:p14="http://schemas.microsoft.com/office/powerpoint/2010/main" val="1211447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0A0AB8-7161-4615-1F2E-C77A6A7FD65D}"/>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AB1E2177-9F7D-5811-C456-FB08469343F5}"/>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55F400E-36D8-9029-0713-02B578654F06}"/>
              </a:ext>
            </a:extLst>
          </p:cNvPr>
          <p:cNvSpPr>
            <a:spLocks noGrp="1"/>
          </p:cNvSpPr>
          <p:nvPr>
            <p:ph type="dt" sz="half" idx="10"/>
          </p:nvPr>
        </p:nvSpPr>
        <p:spPr/>
        <p:txBody>
          <a:bodyPr/>
          <a:lstStyle/>
          <a:p>
            <a:fld id="{7B598BC0-4D8D-463C-B39D-A4300D19FCA6}" type="datetimeFigureOut">
              <a:rPr lang="nl-NL" smtClean="0"/>
              <a:t>2-11-2023</a:t>
            </a:fld>
            <a:endParaRPr lang="nl-NL"/>
          </a:p>
        </p:txBody>
      </p:sp>
      <p:sp>
        <p:nvSpPr>
          <p:cNvPr id="5" name="Tijdelijke aanduiding voor voettekst 4">
            <a:extLst>
              <a:ext uri="{FF2B5EF4-FFF2-40B4-BE49-F238E27FC236}">
                <a16:creationId xmlns:a16="http://schemas.microsoft.com/office/drawing/2014/main" id="{F8AF8107-2617-73C5-AC16-4287E6D6E40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D6F80B1-8B6C-7F19-B636-69764F5EC511}"/>
              </a:ext>
            </a:extLst>
          </p:cNvPr>
          <p:cNvSpPr>
            <a:spLocks noGrp="1"/>
          </p:cNvSpPr>
          <p:nvPr>
            <p:ph type="sldNum" sz="quarter" idx="12"/>
          </p:nvPr>
        </p:nvSpPr>
        <p:spPr/>
        <p:txBody>
          <a:bodyPr/>
          <a:lstStyle/>
          <a:p>
            <a:fld id="{3B0A11AC-8C9E-4755-98FC-9378A6A4717E}" type="slidenum">
              <a:rPr lang="nl-NL" smtClean="0"/>
              <a:t>‹nr.›</a:t>
            </a:fld>
            <a:endParaRPr lang="nl-NL"/>
          </a:p>
        </p:txBody>
      </p:sp>
    </p:spTree>
    <p:extLst>
      <p:ext uri="{BB962C8B-B14F-4D97-AF65-F5344CB8AC3E}">
        <p14:creationId xmlns:p14="http://schemas.microsoft.com/office/powerpoint/2010/main" val="858199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025983-9983-BA9B-1966-12CACE9060F3}"/>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69C36CCC-BC36-5B0A-4B88-FDD71C8DD7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B4A7D660-9508-23CD-FE09-58D7632B312F}"/>
              </a:ext>
            </a:extLst>
          </p:cNvPr>
          <p:cNvSpPr>
            <a:spLocks noGrp="1"/>
          </p:cNvSpPr>
          <p:nvPr>
            <p:ph type="dt" sz="half" idx="10"/>
          </p:nvPr>
        </p:nvSpPr>
        <p:spPr/>
        <p:txBody>
          <a:bodyPr/>
          <a:lstStyle/>
          <a:p>
            <a:fld id="{7B598BC0-4D8D-463C-B39D-A4300D19FCA6}" type="datetimeFigureOut">
              <a:rPr lang="nl-NL" smtClean="0"/>
              <a:t>2-11-2023</a:t>
            </a:fld>
            <a:endParaRPr lang="nl-NL"/>
          </a:p>
        </p:txBody>
      </p:sp>
      <p:sp>
        <p:nvSpPr>
          <p:cNvPr id="5" name="Tijdelijke aanduiding voor voettekst 4">
            <a:extLst>
              <a:ext uri="{FF2B5EF4-FFF2-40B4-BE49-F238E27FC236}">
                <a16:creationId xmlns:a16="http://schemas.microsoft.com/office/drawing/2014/main" id="{31C4EDAE-3407-83D7-D976-6A7C62A504B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E145219-7501-5BD6-E3CC-E50518D62EA4}"/>
              </a:ext>
            </a:extLst>
          </p:cNvPr>
          <p:cNvSpPr>
            <a:spLocks noGrp="1"/>
          </p:cNvSpPr>
          <p:nvPr>
            <p:ph type="sldNum" sz="quarter" idx="12"/>
          </p:nvPr>
        </p:nvSpPr>
        <p:spPr/>
        <p:txBody>
          <a:bodyPr/>
          <a:lstStyle/>
          <a:p>
            <a:fld id="{3B0A11AC-8C9E-4755-98FC-9378A6A4717E}" type="slidenum">
              <a:rPr lang="nl-NL" smtClean="0"/>
              <a:t>‹nr.›</a:t>
            </a:fld>
            <a:endParaRPr lang="nl-NL"/>
          </a:p>
        </p:txBody>
      </p:sp>
    </p:spTree>
    <p:extLst>
      <p:ext uri="{BB962C8B-B14F-4D97-AF65-F5344CB8AC3E}">
        <p14:creationId xmlns:p14="http://schemas.microsoft.com/office/powerpoint/2010/main" val="2528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258A77-688B-7A84-FDF9-6BF7E3C0E9A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8FB5499-6765-0B67-58E7-C402F873CDA2}"/>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DE7DD09B-29EE-EE10-DEFD-6C9CA3647B01}"/>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E4A09711-DC36-1E0A-AE60-48E4820CE17D}"/>
              </a:ext>
            </a:extLst>
          </p:cNvPr>
          <p:cNvSpPr>
            <a:spLocks noGrp="1"/>
          </p:cNvSpPr>
          <p:nvPr>
            <p:ph type="dt" sz="half" idx="10"/>
          </p:nvPr>
        </p:nvSpPr>
        <p:spPr/>
        <p:txBody>
          <a:bodyPr/>
          <a:lstStyle/>
          <a:p>
            <a:fld id="{7B598BC0-4D8D-463C-B39D-A4300D19FCA6}" type="datetimeFigureOut">
              <a:rPr lang="nl-NL" smtClean="0"/>
              <a:t>2-11-2023</a:t>
            </a:fld>
            <a:endParaRPr lang="nl-NL"/>
          </a:p>
        </p:txBody>
      </p:sp>
      <p:sp>
        <p:nvSpPr>
          <p:cNvPr id="6" name="Tijdelijke aanduiding voor voettekst 5">
            <a:extLst>
              <a:ext uri="{FF2B5EF4-FFF2-40B4-BE49-F238E27FC236}">
                <a16:creationId xmlns:a16="http://schemas.microsoft.com/office/drawing/2014/main" id="{B95962AD-0A59-DE42-D5A2-0756B82028C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EEB2F13-C7D7-F839-8A46-9D2E1CA8BB63}"/>
              </a:ext>
            </a:extLst>
          </p:cNvPr>
          <p:cNvSpPr>
            <a:spLocks noGrp="1"/>
          </p:cNvSpPr>
          <p:nvPr>
            <p:ph type="sldNum" sz="quarter" idx="12"/>
          </p:nvPr>
        </p:nvSpPr>
        <p:spPr/>
        <p:txBody>
          <a:bodyPr/>
          <a:lstStyle/>
          <a:p>
            <a:fld id="{3B0A11AC-8C9E-4755-98FC-9378A6A4717E}" type="slidenum">
              <a:rPr lang="nl-NL" smtClean="0"/>
              <a:t>‹nr.›</a:t>
            </a:fld>
            <a:endParaRPr lang="nl-NL"/>
          </a:p>
        </p:txBody>
      </p:sp>
    </p:spTree>
    <p:extLst>
      <p:ext uri="{BB962C8B-B14F-4D97-AF65-F5344CB8AC3E}">
        <p14:creationId xmlns:p14="http://schemas.microsoft.com/office/powerpoint/2010/main" val="1027365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97C58C-6BE8-7F84-1B8B-B1A3D74ACE17}"/>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7A63A414-7FF7-6143-5BEB-239075E628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AFE4432D-71AE-9B91-AD22-BFBDB25C7285}"/>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D61C3BD3-9F3C-E5C9-BC84-F21A6A0244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F9563B24-E479-D55A-F701-6386B05A3115}"/>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4D9F7668-73EE-9166-F064-F75A0C160B46}"/>
              </a:ext>
            </a:extLst>
          </p:cNvPr>
          <p:cNvSpPr>
            <a:spLocks noGrp="1"/>
          </p:cNvSpPr>
          <p:nvPr>
            <p:ph type="dt" sz="half" idx="10"/>
          </p:nvPr>
        </p:nvSpPr>
        <p:spPr/>
        <p:txBody>
          <a:bodyPr/>
          <a:lstStyle/>
          <a:p>
            <a:fld id="{7B598BC0-4D8D-463C-B39D-A4300D19FCA6}" type="datetimeFigureOut">
              <a:rPr lang="nl-NL" smtClean="0"/>
              <a:t>2-11-2023</a:t>
            </a:fld>
            <a:endParaRPr lang="nl-NL"/>
          </a:p>
        </p:txBody>
      </p:sp>
      <p:sp>
        <p:nvSpPr>
          <p:cNvPr id="8" name="Tijdelijke aanduiding voor voettekst 7">
            <a:extLst>
              <a:ext uri="{FF2B5EF4-FFF2-40B4-BE49-F238E27FC236}">
                <a16:creationId xmlns:a16="http://schemas.microsoft.com/office/drawing/2014/main" id="{2532ADAF-923D-0296-1D26-2423D32CA1A3}"/>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1294EA16-3B91-44A8-5AC6-BDD8B20929DB}"/>
              </a:ext>
            </a:extLst>
          </p:cNvPr>
          <p:cNvSpPr>
            <a:spLocks noGrp="1"/>
          </p:cNvSpPr>
          <p:nvPr>
            <p:ph type="sldNum" sz="quarter" idx="12"/>
          </p:nvPr>
        </p:nvSpPr>
        <p:spPr/>
        <p:txBody>
          <a:bodyPr/>
          <a:lstStyle/>
          <a:p>
            <a:fld id="{3B0A11AC-8C9E-4755-98FC-9378A6A4717E}" type="slidenum">
              <a:rPr lang="nl-NL" smtClean="0"/>
              <a:t>‹nr.›</a:t>
            </a:fld>
            <a:endParaRPr lang="nl-NL"/>
          </a:p>
        </p:txBody>
      </p:sp>
    </p:spTree>
    <p:extLst>
      <p:ext uri="{BB962C8B-B14F-4D97-AF65-F5344CB8AC3E}">
        <p14:creationId xmlns:p14="http://schemas.microsoft.com/office/powerpoint/2010/main" val="4241349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8FB02E-B2FF-FCB0-00DD-E1DCA74A6664}"/>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8DE19C79-B43C-8F4D-59E2-4963817507DC}"/>
              </a:ext>
            </a:extLst>
          </p:cNvPr>
          <p:cNvSpPr>
            <a:spLocks noGrp="1"/>
          </p:cNvSpPr>
          <p:nvPr>
            <p:ph type="dt" sz="half" idx="10"/>
          </p:nvPr>
        </p:nvSpPr>
        <p:spPr/>
        <p:txBody>
          <a:bodyPr/>
          <a:lstStyle/>
          <a:p>
            <a:fld id="{7B598BC0-4D8D-463C-B39D-A4300D19FCA6}" type="datetimeFigureOut">
              <a:rPr lang="nl-NL" smtClean="0"/>
              <a:t>2-11-2023</a:t>
            </a:fld>
            <a:endParaRPr lang="nl-NL"/>
          </a:p>
        </p:txBody>
      </p:sp>
      <p:sp>
        <p:nvSpPr>
          <p:cNvPr id="4" name="Tijdelijke aanduiding voor voettekst 3">
            <a:extLst>
              <a:ext uri="{FF2B5EF4-FFF2-40B4-BE49-F238E27FC236}">
                <a16:creationId xmlns:a16="http://schemas.microsoft.com/office/drawing/2014/main" id="{8A01A3E6-F24E-862D-3FCD-F9C9FAA89B2A}"/>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17D3116E-519F-2D92-0E8E-FC5EF382EAF6}"/>
              </a:ext>
            </a:extLst>
          </p:cNvPr>
          <p:cNvSpPr>
            <a:spLocks noGrp="1"/>
          </p:cNvSpPr>
          <p:nvPr>
            <p:ph type="sldNum" sz="quarter" idx="12"/>
          </p:nvPr>
        </p:nvSpPr>
        <p:spPr/>
        <p:txBody>
          <a:bodyPr/>
          <a:lstStyle/>
          <a:p>
            <a:fld id="{3B0A11AC-8C9E-4755-98FC-9378A6A4717E}" type="slidenum">
              <a:rPr lang="nl-NL" smtClean="0"/>
              <a:t>‹nr.›</a:t>
            </a:fld>
            <a:endParaRPr lang="nl-NL"/>
          </a:p>
        </p:txBody>
      </p:sp>
    </p:spTree>
    <p:extLst>
      <p:ext uri="{BB962C8B-B14F-4D97-AF65-F5344CB8AC3E}">
        <p14:creationId xmlns:p14="http://schemas.microsoft.com/office/powerpoint/2010/main" val="508847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B0ABBB4D-156F-08DD-471F-DAD24F78FA5C}"/>
              </a:ext>
            </a:extLst>
          </p:cNvPr>
          <p:cNvSpPr>
            <a:spLocks noGrp="1"/>
          </p:cNvSpPr>
          <p:nvPr>
            <p:ph type="dt" sz="half" idx="10"/>
          </p:nvPr>
        </p:nvSpPr>
        <p:spPr/>
        <p:txBody>
          <a:bodyPr/>
          <a:lstStyle/>
          <a:p>
            <a:fld id="{7B598BC0-4D8D-463C-B39D-A4300D19FCA6}" type="datetimeFigureOut">
              <a:rPr lang="nl-NL" smtClean="0"/>
              <a:t>2-11-2023</a:t>
            </a:fld>
            <a:endParaRPr lang="nl-NL"/>
          </a:p>
        </p:txBody>
      </p:sp>
      <p:sp>
        <p:nvSpPr>
          <p:cNvPr id="3" name="Tijdelijke aanduiding voor voettekst 2">
            <a:extLst>
              <a:ext uri="{FF2B5EF4-FFF2-40B4-BE49-F238E27FC236}">
                <a16:creationId xmlns:a16="http://schemas.microsoft.com/office/drawing/2014/main" id="{D0BBF889-4BDB-61E1-894F-D42A3C5E81A7}"/>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FA7D8B14-6297-CD3B-54A5-1BC5A1C2FE56}"/>
              </a:ext>
            </a:extLst>
          </p:cNvPr>
          <p:cNvSpPr>
            <a:spLocks noGrp="1"/>
          </p:cNvSpPr>
          <p:nvPr>
            <p:ph type="sldNum" sz="quarter" idx="12"/>
          </p:nvPr>
        </p:nvSpPr>
        <p:spPr/>
        <p:txBody>
          <a:bodyPr/>
          <a:lstStyle/>
          <a:p>
            <a:fld id="{3B0A11AC-8C9E-4755-98FC-9378A6A4717E}" type="slidenum">
              <a:rPr lang="nl-NL" smtClean="0"/>
              <a:t>‹nr.›</a:t>
            </a:fld>
            <a:endParaRPr lang="nl-NL"/>
          </a:p>
        </p:txBody>
      </p:sp>
    </p:spTree>
    <p:extLst>
      <p:ext uri="{BB962C8B-B14F-4D97-AF65-F5344CB8AC3E}">
        <p14:creationId xmlns:p14="http://schemas.microsoft.com/office/powerpoint/2010/main" val="1699412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70B58A-BADF-9F17-EFDF-C7CF9D2EE94D}"/>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486B592E-9537-9587-B937-C640932B3E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0363DE4C-2003-4B24-EBEA-0B3E5C3F32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E6E5610-5A5B-F18A-6DE0-1B9D46B4CF68}"/>
              </a:ext>
            </a:extLst>
          </p:cNvPr>
          <p:cNvSpPr>
            <a:spLocks noGrp="1"/>
          </p:cNvSpPr>
          <p:nvPr>
            <p:ph type="dt" sz="half" idx="10"/>
          </p:nvPr>
        </p:nvSpPr>
        <p:spPr/>
        <p:txBody>
          <a:bodyPr/>
          <a:lstStyle/>
          <a:p>
            <a:fld id="{7B598BC0-4D8D-463C-B39D-A4300D19FCA6}" type="datetimeFigureOut">
              <a:rPr lang="nl-NL" smtClean="0"/>
              <a:t>2-11-2023</a:t>
            </a:fld>
            <a:endParaRPr lang="nl-NL"/>
          </a:p>
        </p:txBody>
      </p:sp>
      <p:sp>
        <p:nvSpPr>
          <p:cNvPr id="6" name="Tijdelijke aanduiding voor voettekst 5">
            <a:extLst>
              <a:ext uri="{FF2B5EF4-FFF2-40B4-BE49-F238E27FC236}">
                <a16:creationId xmlns:a16="http://schemas.microsoft.com/office/drawing/2014/main" id="{4B1EB72C-0A97-3981-E822-65682C1AF5E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39513BB-B3F9-D729-C3AE-EF90F47E9CE4}"/>
              </a:ext>
            </a:extLst>
          </p:cNvPr>
          <p:cNvSpPr>
            <a:spLocks noGrp="1"/>
          </p:cNvSpPr>
          <p:nvPr>
            <p:ph type="sldNum" sz="quarter" idx="12"/>
          </p:nvPr>
        </p:nvSpPr>
        <p:spPr/>
        <p:txBody>
          <a:bodyPr/>
          <a:lstStyle/>
          <a:p>
            <a:fld id="{3B0A11AC-8C9E-4755-98FC-9378A6A4717E}" type="slidenum">
              <a:rPr lang="nl-NL" smtClean="0"/>
              <a:t>‹nr.›</a:t>
            </a:fld>
            <a:endParaRPr lang="nl-NL"/>
          </a:p>
        </p:txBody>
      </p:sp>
    </p:spTree>
    <p:extLst>
      <p:ext uri="{BB962C8B-B14F-4D97-AF65-F5344CB8AC3E}">
        <p14:creationId xmlns:p14="http://schemas.microsoft.com/office/powerpoint/2010/main" val="434287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5245A8-F3F3-55D7-77B0-53F381FEC4B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221B5B27-AFCC-2149-523F-9BB9E87110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71B08F76-A8CF-08B0-999C-EAF8DC9569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A610C0C0-48C1-F668-AFBF-D219AC3BFF0E}"/>
              </a:ext>
            </a:extLst>
          </p:cNvPr>
          <p:cNvSpPr>
            <a:spLocks noGrp="1"/>
          </p:cNvSpPr>
          <p:nvPr>
            <p:ph type="dt" sz="half" idx="10"/>
          </p:nvPr>
        </p:nvSpPr>
        <p:spPr/>
        <p:txBody>
          <a:bodyPr/>
          <a:lstStyle/>
          <a:p>
            <a:fld id="{7B598BC0-4D8D-463C-B39D-A4300D19FCA6}" type="datetimeFigureOut">
              <a:rPr lang="nl-NL" smtClean="0"/>
              <a:t>2-11-2023</a:t>
            </a:fld>
            <a:endParaRPr lang="nl-NL"/>
          </a:p>
        </p:txBody>
      </p:sp>
      <p:sp>
        <p:nvSpPr>
          <p:cNvPr id="6" name="Tijdelijke aanduiding voor voettekst 5">
            <a:extLst>
              <a:ext uri="{FF2B5EF4-FFF2-40B4-BE49-F238E27FC236}">
                <a16:creationId xmlns:a16="http://schemas.microsoft.com/office/drawing/2014/main" id="{FEFEE31C-57EC-CC15-C44F-16FD380DC09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A67303E-DEE3-D0D9-2313-1D2555F2D097}"/>
              </a:ext>
            </a:extLst>
          </p:cNvPr>
          <p:cNvSpPr>
            <a:spLocks noGrp="1"/>
          </p:cNvSpPr>
          <p:nvPr>
            <p:ph type="sldNum" sz="quarter" idx="12"/>
          </p:nvPr>
        </p:nvSpPr>
        <p:spPr/>
        <p:txBody>
          <a:bodyPr/>
          <a:lstStyle/>
          <a:p>
            <a:fld id="{3B0A11AC-8C9E-4755-98FC-9378A6A4717E}" type="slidenum">
              <a:rPr lang="nl-NL" smtClean="0"/>
              <a:t>‹nr.›</a:t>
            </a:fld>
            <a:endParaRPr lang="nl-NL"/>
          </a:p>
        </p:txBody>
      </p:sp>
    </p:spTree>
    <p:extLst>
      <p:ext uri="{BB962C8B-B14F-4D97-AF65-F5344CB8AC3E}">
        <p14:creationId xmlns:p14="http://schemas.microsoft.com/office/powerpoint/2010/main" val="1132508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240C5786-FE20-16C8-A80F-341A1F2741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2A5446B4-0444-5AED-F70E-26F4C3323A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75B78BC-028B-AFF5-7553-D72DD4193E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598BC0-4D8D-463C-B39D-A4300D19FCA6}" type="datetimeFigureOut">
              <a:rPr lang="nl-NL" smtClean="0"/>
              <a:t>2-11-2023</a:t>
            </a:fld>
            <a:endParaRPr lang="nl-NL"/>
          </a:p>
        </p:txBody>
      </p:sp>
      <p:sp>
        <p:nvSpPr>
          <p:cNvPr id="5" name="Tijdelijke aanduiding voor voettekst 4">
            <a:extLst>
              <a:ext uri="{FF2B5EF4-FFF2-40B4-BE49-F238E27FC236}">
                <a16:creationId xmlns:a16="http://schemas.microsoft.com/office/drawing/2014/main" id="{BCE1CD96-E0A2-BBFC-0918-7CA7422983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629A8198-0530-39E4-D66B-5B07D620EF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0A11AC-8C9E-4755-98FC-9378A6A4717E}" type="slidenum">
              <a:rPr lang="nl-NL" smtClean="0"/>
              <a:t>‹nr.›</a:t>
            </a:fld>
            <a:endParaRPr lang="nl-NL"/>
          </a:p>
        </p:txBody>
      </p:sp>
    </p:spTree>
    <p:extLst>
      <p:ext uri="{BB962C8B-B14F-4D97-AF65-F5344CB8AC3E}">
        <p14:creationId xmlns:p14="http://schemas.microsoft.com/office/powerpoint/2010/main" val="39607593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descr="Afbeelding met kunst, vuur&#10;&#10;Automatisch gegenereerde beschrijving">
            <a:extLst>
              <a:ext uri="{FF2B5EF4-FFF2-40B4-BE49-F238E27FC236}">
                <a16:creationId xmlns:a16="http://schemas.microsoft.com/office/drawing/2014/main" id="{BB1AF380-B36A-21A3-4975-199FFB33493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5670" y="2421495"/>
            <a:ext cx="4199890" cy="4326890"/>
          </a:xfrm>
          <a:prstGeom prst="rect">
            <a:avLst/>
          </a:prstGeom>
        </p:spPr>
      </p:pic>
      <p:sp>
        <p:nvSpPr>
          <p:cNvPr id="3" name="Rectangle 1">
            <a:extLst>
              <a:ext uri="{FF2B5EF4-FFF2-40B4-BE49-F238E27FC236}">
                <a16:creationId xmlns:a16="http://schemas.microsoft.com/office/drawing/2014/main" id="{AE554504-BFB0-7F98-A34C-524893C4E8B6}"/>
              </a:ext>
            </a:extLst>
          </p:cNvPr>
          <p:cNvSpPr>
            <a:spLocks noChangeArrowheads="1"/>
          </p:cNvSpPr>
          <p:nvPr/>
        </p:nvSpPr>
        <p:spPr bwMode="auto">
          <a:xfrm>
            <a:off x="2950234" y="683906"/>
            <a:ext cx="673723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5400" b="0" i="0" u="none" strike="noStrike" cap="none" normalizeH="0" baseline="0" dirty="0">
                <a:ln>
                  <a:noFill/>
                </a:ln>
                <a:solidFill>
                  <a:srgbClr val="595959"/>
                </a:solidFill>
                <a:effectLst/>
                <a:latin typeface="Calibri Light" panose="020F0302020204030204" pitchFamily="34" charset="0"/>
                <a:ea typeface="Times New Roman" panose="02020603050405020304" pitchFamily="18" charset="0"/>
                <a:cs typeface="Calibri Light" panose="020F0302020204030204" pitchFamily="34" charset="0"/>
              </a:rPr>
              <a:t>Gezonden op Gods tijd</a:t>
            </a:r>
            <a:endParaRPr kumimoji="0" lang="nl-NL" altLang="nl-NL" sz="1800" b="0" i="0" u="none" strike="noStrike" cap="none" normalizeH="0" baseline="0" dirty="0">
              <a:ln>
                <a:noFill/>
              </a:ln>
              <a:solidFill>
                <a:srgbClr val="44546A"/>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800" b="0" i="0" u="none" strike="noStrike" cap="none" normalizeH="0" baseline="0" dirty="0">
                <a:ln>
                  <a:noFill/>
                </a:ln>
                <a:solidFill>
                  <a:srgbClr val="44546A"/>
                </a:solidFill>
                <a:effectLst/>
                <a:latin typeface="Arial" panose="020B0604020202020204" pitchFamily="34" charset="0"/>
                <a:ea typeface="Calibri" panose="020F0502020204030204" pitchFamily="34" charset="0"/>
                <a:cs typeface="Times New Roman" panose="02020603050405020304" pitchFamily="18" charset="0"/>
              </a:rPr>
              <a:t>                     KERSTDECLAMATORIUM 2023</a:t>
            </a:r>
            <a:r>
              <a:rPr kumimoji="0" lang="nl-NL" altLang="nl-NL" sz="800" b="0" i="0" u="none" strike="noStrike" cap="none" normalizeH="0" baseline="0" dirty="0">
                <a:ln>
                  <a:noFill/>
                </a:ln>
                <a:solidFill>
                  <a:schemeClr val="tx1"/>
                </a:solidFill>
                <a:effectLst/>
                <a:latin typeface="Arial" panose="020B0604020202020204" pitchFamily="34" charset="0"/>
              </a:rPr>
              <a:t> </a:t>
            </a:r>
            <a:endParaRPr kumimoji="0" lang="nl-NL" altLang="nl-NL" sz="1800" b="0" i="0" u="none" strike="noStrike" cap="none" normalizeH="0" baseline="0" dirty="0">
              <a:ln>
                <a:noFill/>
              </a:ln>
              <a:solidFill>
                <a:schemeClr val="tx1"/>
              </a:solidFill>
              <a:effectLst/>
              <a:latin typeface="Arial" panose="020B0604020202020204" pitchFamily="34" charset="0"/>
            </a:endParaRPr>
          </a:p>
        </p:txBody>
      </p:sp>
      <p:sp>
        <p:nvSpPr>
          <p:cNvPr id="5" name="Tekstvak 4">
            <a:extLst>
              <a:ext uri="{FF2B5EF4-FFF2-40B4-BE49-F238E27FC236}">
                <a16:creationId xmlns:a16="http://schemas.microsoft.com/office/drawing/2014/main" id="{021246A4-2271-0F43-3880-F3C96C9ED09B}"/>
              </a:ext>
            </a:extLst>
          </p:cNvPr>
          <p:cNvSpPr txBox="1"/>
          <p:nvPr/>
        </p:nvSpPr>
        <p:spPr>
          <a:xfrm>
            <a:off x="235070" y="6379053"/>
            <a:ext cx="3491542" cy="369332"/>
          </a:xfrm>
          <a:prstGeom prst="rect">
            <a:avLst/>
          </a:prstGeom>
          <a:noFill/>
        </p:spPr>
        <p:txBody>
          <a:bodyPr wrap="square">
            <a:spAutoFit/>
          </a:bodyPr>
          <a:lstStyle/>
          <a:p>
            <a:r>
              <a:rPr lang="nl-NL" sz="1800" dirty="0">
                <a:effectLst/>
                <a:latin typeface="Calibri" panose="020F0502020204030204" pitchFamily="34" charset="0"/>
                <a:ea typeface="Calibri" panose="020F0502020204030204" pitchFamily="34" charset="0"/>
                <a:cs typeface="Times New Roman" panose="02020603050405020304" pitchFamily="18" charset="0"/>
              </a:rPr>
              <a:t>Hersteld Hervormde Vrouwenbond</a:t>
            </a:r>
            <a:endParaRPr lang="nl-NL" dirty="0"/>
          </a:p>
        </p:txBody>
      </p:sp>
      <p:pic>
        <p:nvPicPr>
          <p:cNvPr id="6" name="Afbeelding 5" descr="Afbeelding met hart, symbool, Valentijnsdag, Karmijn&#10;&#10;Automatisch gegenereerde beschrijving">
            <a:extLst>
              <a:ext uri="{FF2B5EF4-FFF2-40B4-BE49-F238E27FC236}">
                <a16:creationId xmlns:a16="http://schemas.microsoft.com/office/drawing/2014/main" id="{0201A5FD-00CD-78F6-7A09-5996884FD5DD}"/>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25116" y="5903031"/>
            <a:ext cx="786765" cy="690880"/>
          </a:xfrm>
          <a:prstGeom prst="rect">
            <a:avLst/>
          </a:prstGeom>
          <a:noFill/>
          <a:ln>
            <a:noFill/>
          </a:ln>
        </p:spPr>
      </p:pic>
    </p:spTree>
    <p:extLst>
      <p:ext uri="{BB962C8B-B14F-4D97-AF65-F5344CB8AC3E}">
        <p14:creationId xmlns:p14="http://schemas.microsoft.com/office/powerpoint/2010/main" val="1989366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BE2F8B1B-6FA6-A930-FD5F-B0C01BA58EBB}"/>
              </a:ext>
            </a:extLst>
          </p:cNvPr>
          <p:cNvSpPr txBox="1"/>
          <p:nvPr/>
        </p:nvSpPr>
        <p:spPr>
          <a:xfrm>
            <a:off x="2225615" y="508958"/>
            <a:ext cx="6916228" cy="5945410"/>
          </a:xfrm>
          <a:prstGeom prst="rect">
            <a:avLst/>
          </a:prstGeom>
          <a:noFill/>
        </p:spPr>
        <p:txBody>
          <a:bodyPr wrap="square">
            <a:spAutoFit/>
          </a:bodyPr>
          <a:lstStyle/>
          <a:p>
            <a:pPr>
              <a:lnSpc>
                <a:spcPct val="107000"/>
              </a:lnSpc>
              <a:spcAft>
                <a:spcPts val="800"/>
              </a:spcAft>
            </a:pPr>
            <a:r>
              <a:rPr lang="nl-NL" sz="2400" b="1" kern="100" dirty="0">
                <a:effectLst/>
                <a:latin typeface="Calibri" panose="020F0502020204030204" pitchFamily="34" charset="0"/>
                <a:ea typeface="Calibri" panose="020F0502020204030204" pitchFamily="34" charset="0"/>
                <a:cs typeface="Calibri" panose="020F0502020204030204" pitchFamily="34" charset="0"/>
              </a:rPr>
              <a:t>Zingen </a:t>
            </a:r>
            <a:r>
              <a:rPr lang="nl-NL" sz="2400" i="1" kern="100" dirty="0">
                <a:effectLst/>
                <a:latin typeface="Calibri" panose="020F0502020204030204" pitchFamily="34" charset="0"/>
                <a:ea typeface="Calibri" panose="020F0502020204030204" pitchFamily="34" charset="0"/>
                <a:cs typeface="Calibri" panose="020F0502020204030204" pitchFamily="34" charset="0"/>
              </a:rPr>
              <a:t>Hoor de Engelen zingen d</a:t>
            </a:r>
            <a:r>
              <a:rPr lang="nl-NL" sz="2400" i="1" kern="100" dirty="0">
                <a:latin typeface="Calibri" panose="020F0502020204030204" pitchFamily="34" charset="0"/>
                <a:ea typeface="Calibri" panose="020F0502020204030204" pitchFamily="34" charset="0"/>
                <a:cs typeface="Calibri" panose="020F0502020204030204" pitchFamily="34" charset="0"/>
              </a:rPr>
              <a:t>’ </a:t>
            </a:r>
            <a:r>
              <a:rPr lang="nl-NL" sz="2400" i="1" kern="100" dirty="0">
                <a:effectLst/>
                <a:latin typeface="Calibri" panose="020F0502020204030204" pitchFamily="34" charset="0"/>
                <a:ea typeface="Calibri" panose="020F0502020204030204" pitchFamily="34" charset="0"/>
                <a:cs typeface="Calibri" panose="020F0502020204030204" pitchFamily="34" charset="0"/>
              </a:rPr>
              <a:t>eer 1,2 en 3</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l-NL" sz="2400" kern="100"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Hoor, de </a:t>
            </a:r>
            <a:r>
              <a:rPr lang="nl-NL" sz="2400" kern="100" dirty="0" err="1">
                <a:effectLst/>
                <a:latin typeface="Calibri" panose="020F0502020204030204" pitchFamily="34" charset="0"/>
                <a:ea typeface="Calibri" panose="020F0502020204030204" pitchFamily="34" charset="0"/>
                <a:cs typeface="Calibri" panose="020F0502020204030204" pitchFamily="34" charset="0"/>
              </a:rPr>
              <a:t>eng’len</a:t>
            </a:r>
            <a:r>
              <a:rPr lang="nl-NL" sz="2400" kern="100" dirty="0">
                <a:effectLst/>
                <a:latin typeface="Calibri" panose="020F0502020204030204" pitchFamily="34" charset="0"/>
                <a:ea typeface="Calibri" panose="020F0502020204030204" pitchFamily="34" charset="0"/>
                <a:cs typeface="Calibri" panose="020F0502020204030204" pitchFamily="34" charset="0"/>
              </a:rPr>
              <a:t> zingen d’ eer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van de nieuwgeboren Heer!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err="1">
                <a:effectLst/>
                <a:latin typeface="Calibri" panose="020F0502020204030204" pitchFamily="34" charset="0"/>
                <a:ea typeface="Calibri" panose="020F0502020204030204" pitchFamily="34" charset="0"/>
                <a:cs typeface="Calibri" panose="020F0502020204030204" pitchFamily="34" charset="0"/>
              </a:rPr>
              <a:t>Vreed</a:t>
            </a:r>
            <a:r>
              <a:rPr lang="nl-NL" sz="2400" kern="100" dirty="0">
                <a:effectLst/>
                <a:latin typeface="Calibri" panose="020F0502020204030204" pitchFamily="34" charset="0"/>
                <a:ea typeface="Calibri" panose="020F0502020204030204" pitchFamily="34" charset="0"/>
                <a:cs typeface="Calibri" panose="020F0502020204030204" pitchFamily="34" charset="0"/>
              </a:rPr>
              <a:t>’ op aarde, ’t is vervuld: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God verzoent der mensen schuld.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Voegt u, volken, in het koor,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dat weerklinkt de hemel door,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mensentong en </a:t>
            </a:r>
            <a:r>
              <a:rPr lang="nl-NL" sz="2400" kern="100" dirty="0" err="1">
                <a:effectLst/>
                <a:latin typeface="Calibri" panose="020F0502020204030204" pitchFamily="34" charset="0"/>
                <a:ea typeface="Calibri" panose="020F0502020204030204" pitchFamily="34" charset="0"/>
                <a:cs typeface="Calibri" panose="020F0502020204030204" pitchFamily="34" charset="0"/>
              </a:rPr>
              <a:t>eng’lenstem</a:t>
            </a:r>
            <a:r>
              <a:rPr lang="nl-NL" sz="2400" kern="100" dirty="0">
                <a:effectLst/>
                <a:latin typeface="Calibri" panose="020F0502020204030204" pitchFamily="34" charset="0"/>
                <a:ea typeface="Calibri" panose="020F0502020204030204" pitchFamily="34" charset="0"/>
                <a:cs typeface="Calibri" panose="020F0502020204030204" pitchFamily="34" charset="0"/>
              </a:rPr>
              <a: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looft het Kind van Bethlehem!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Hoor, de </a:t>
            </a:r>
            <a:r>
              <a:rPr lang="nl-NL" sz="2400" kern="100" dirty="0" err="1">
                <a:effectLst/>
                <a:latin typeface="Calibri" panose="020F0502020204030204" pitchFamily="34" charset="0"/>
                <a:ea typeface="Calibri" panose="020F0502020204030204" pitchFamily="34" charset="0"/>
                <a:cs typeface="Calibri" panose="020F0502020204030204" pitchFamily="34" charset="0"/>
              </a:rPr>
              <a:t>eng’len</a:t>
            </a:r>
            <a:r>
              <a:rPr lang="nl-NL" sz="2400" kern="100" dirty="0">
                <a:effectLst/>
                <a:latin typeface="Calibri" panose="020F0502020204030204" pitchFamily="34" charset="0"/>
                <a:ea typeface="Calibri" panose="020F0502020204030204" pitchFamily="34" charset="0"/>
                <a:cs typeface="Calibri" panose="020F0502020204030204" pitchFamily="34" charset="0"/>
              </a:rPr>
              <a:t> zingen d’ eer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van de nieuwgeboren Heer!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72520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D99927B4-8608-2DBD-9E16-3E749F8A598C}"/>
              </a:ext>
            </a:extLst>
          </p:cNvPr>
          <p:cNvSpPr txBox="1"/>
          <p:nvPr/>
        </p:nvSpPr>
        <p:spPr>
          <a:xfrm>
            <a:off x="2277374" y="595223"/>
            <a:ext cx="6864469" cy="5447645"/>
          </a:xfrm>
          <a:prstGeom prst="rect">
            <a:avLst/>
          </a:prstGeom>
          <a:noFill/>
        </p:spPr>
        <p:txBody>
          <a:bodyPr wrap="square">
            <a:spAutoFit/>
          </a:bodyPr>
          <a:lstStyle/>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Hij, die heerst op ’s hemels troon,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Jezus Christus, Vaders Zoon,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wordt geboren uit een maagd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op de tijd die God behaagt.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Vleesgeworden Woord van God,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mens geworden om ons lot,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U, der mensen een, o Heer,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U </a:t>
            </a:r>
            <a:r>
              <a:rPr lang="nl-NL" sz="2400" kern="100" dirty="0" err="1">
                <a:effectLst/>
                <a:latin typeface="Calibri" panose="020F0502020204030204" pitchFamily="34" charset="0"/>
                <a:ea typeface="Calibri" panose="020F0502020204030204" pitchFamily="34" charset="0"/>
                <a:cs typeface="Calibri" panose="020F0502020204030204" pitchFamily="34" charset="0"/>
              </a:rPr>
              <a:t>Immanuël</a:t>
            </a:r>
            <a:r>
              <a:rPr lang="nl-NL" sz="2400" kern="100" dirty="0">
                <a:effectLst/>
                <a:latin typeface="Calibri" panose="020F0502020204030204" pitchFamily="34" charset="0"/>
                <a:ea typeface="Calibri" panose="020F0502020204030204" pitchFamily="34" charset="0"/>
                <a:cs typeface="Calibri" panose="020F0502020204030204" pitchFamily="34" charset="0"/>
              </a:rPr>
              <a:t>, zij eer!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Hoor, de </a:t>
            </a:r>
            <a:r>
              <a:rPr lang="nl-NL" sz="2400" kern="100" dirty="0" err="1">
                <a:effectLst/>
                <a:latin typeface="Calibri" panose="020F0502020204030204" pitchFamily="34" charset="0"/>
                <a:ea typeface="Calibri" panose="020F0502020204030204" pitchFamily="34" charset="0"/>
                <a:cs typeface="Calibri" panose="020F0502020204030204" pitchFamily="34" charset="0"/>
              </a:rPr>
              <a:t>eng’len</a:t>
            </a:r>
            <a:r>
              <a:rPr lang="nl-NL" sz="2400" kern="100" dirty="0">
                <a:effectLst/>
                <a:latin typeface="Calibri" panose="020F0502020204030204" pitchFamily="34" charset="0"/>
                <a:ea typeface="Calibri" panose="020F0502020204030204" pitchFamily="34" charset="0"/>
                <a:cs typeface="Calibri" panose="020F0502020204030204" pitchFamily="34" charset="0"/>
              </a:rPr>
              <a:t> zingen d’ eer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van de nieuwgeboren Heer!</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0856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D563E0B7-10CD-895F-0BE0-A4A4BEDA2D23}"/>
              </a:ext>
            </a:extLst>
          </p:cNvPr>
          <p:cNvSpPr txBox="1"/>
          <p:nvPr/>
        </p:nvSpPr>
        <p:spPr>
          <a:xfrm>
            <a:off x="2337758" y="681487"/>
            <a:ext cx="6804085" cy="4993013"/>
          </a:xfrm>
          <a:prstGeom prst="rect">
            <a:avLst/>
          </a:prstGeom>
          <a:noFill/>
        </p:spPr>
        <p:txBody>
          <a:bodyPr wrap="square">
            <a:spAutoFit/>
          </a:bodyPr>
          <a:lstStyle/>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Lof de Vorst der eeuwigheid,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Zonne der gerechtigheid!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Van zijn </a:t>
            </a:r>
            <a:r>
              <a:rPr lang="nl-NL" sz="2400" kern="100" dirty="0" err="1">
                <a:effectLst/>
                <a:latin typeface="Calibri" panose="020F0502020204030204" pitchFamily="34" charset="0"/>
                <a:ea typeface="Calibri" panose="020F0502020204030204" pitchFamily="34" charset="0"/>
                <a:cs typeface="Calibri" panose="020F0502020204030204" pitchFamily="34" charset="0"/>
              </a:rPr>
              <a:t>vleug’len</a:t>
            </a:r>
            <a:r>
              <a:rPr lang="nl-NL" sz="2400" kern="100" dirty="0">
                <a:effectLst/>
                <a:latin typeface="Calibri" panose="020F0502020204030204" pitchFamily="34" charset="0"/>
                <a:ea typeface="Calibri" panose="020F0502020204030204" pitchFamily="34" charset="0"/>
                <a:cs typeface="Calibri" panose="020F0502020204030204" pitchFamily="34" charset="0"/>
              </a:rPr>
              <a:t> dalen neer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licht en leven altijd weer.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Lof U, die uw glorie deed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schuilen in het aardekleed,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opdat wij, van zonde rein,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nieuwgeboren zouden zijn.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Hoor, de </a:t>
            </a:r>
            <a:r>
              <a:rPr lang="nl-NL" sz="2400" kern="100" dirty="0" err="1">
                <a:effectLst/>
                <a:latin typeface="Calibri" panose="020F0502020204030204" pitchFamily="34" charset="0"/>
                <a:ea typeface="Calibri" panose="020F0502020204030204" pitchFamily="34" charset="0"/>
                <a:cs typeface="Calibri" panose="020F0502020204030204" pitchFamily="34" charset="0"/>
              </a:rPr>
              <a:t>eng’len</a:t>
            </a:r>
            <a:r>
              <a:rPr lang="nl-NL" sz="2400" kern="100" dirty="0">
                <a:effectLst/>
                <a:latin typeface="Calibri" panose="020F0502020204030204" pitchFamily="34" charset="0"/>
                <a:ea typeface="Calibri" panose="020F0502020204030204" pitchFamily="34" charset="0"/>
                <a:cs typeface="Calibri" panose="020F0502020204030204" pitchFamily="34" charset="0"/>
              </a:rPr>
              <a:t> zingen d’ eer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van de nieuwgeboren Heer!</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46417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8482EED8-AE43-0021-FE02-A688A7586902}"/>
              </a:ext>
            </a:extLst>
          </p:cNvPr>
          <p:cNvSpPr txBox="1"/>
          <p:nvPr/>
        </p:nvSpPr>
        <p:spPr>
          <a:xfrm>
            <a:off x="1371600" y="836762"/>
            <a:ext cx="7770243" cy="2651047"/>
          </a:xfrm>
          <a:prstGeom prst="rect">
            <a:avLst/>
          </a:prstGeom>
          <a:noFill/>
        </p:spPr>
        <p:txBody>
          <a:bodyPr wrap="square">
            <a:spAutoFit/>
          </a:bodyPr>
          <a:lstStyle/>
          <a:p>
            <a:pPr>
              <a:lnSpc>
                <a:spcPct val="107000"/>
              </a:lnSpc>
              <a:spcAft>
                <a:spcPts val="800"/>
              </a:spcAft>
            </a:pPr>
            <a:r>
              <a:rPr lang="nl-NL" sz="2400" b="1" kern="100" dirty="0">
                <a:effectLst/>
                <a:latin typeface="Calibri" panose="020F0502020204030204" pitchFamily="34" charset="0"/>
                <a:ea typeface="Calibri" panose="020F0502020204030204" pitchFamily="34" charset="0"/>
                <a:cs typeface="Calibri" panose="020F0502020204030204" pitchFamily="34" charset="0"/>
              </a:rPr>
              <a:t>Lezen: </a:t>
            </a:r>
            <a:r>
              <a:rPr lang="nl-NL" sz="2400" i="1" kern="100" dirty="0">
                <a:effectLst/>
                <a:latin typeface="Calibri" panose="020F0502020204030204" pitchFamily="34" charset="0"/>
                <a:ea typeface="Calibri" panose="020F0502020204030204" pitchFamily="34" charset="0"/>
                <a:cs typeface="Calibri" panose="020F0502020204030204" pitchFamily="34" charset="0"/>
              </a:rPr>
              <a:t>Artikel 18 Nederlandse geloofsbelijdenis, 1</a:t>
            </a:r>
            <a:r>
              <a:rPr lang="nl-NL" sz="2400" i="1" kern="100" baseline="30000" dirty="0">
                <a:effectLst/>
                <a:latin typeface="Calibri" panose="020F0502020204030204" pitchFamily="34" charset="0"/>
                <a:ea typeface="Calibri" panose="020F0502020204030204" pitchFamily="34" charset="0"/>
                <a:cs typeface="Calibri" panose="020F0502020204030204" pitchFamily="34" charset="0"/>
              </a:rPr>
              <a:t>e</a:t>
            </a:r>
            <a:r>
              <a:rPr lang="nl-NL" sz="2400" i="1" kern="100" dirty="0">
                <a:effectLst/>
                <a:latin typeface="Calibri" panose="020F0502020204030204" pitchFamily="34" charset="0"/>
                <a:ea typeface="Calibri" panose="020F0502020204030204" pitchFamily="34" charset="0"/>
                <a:cs typeface="Calibri" panose="020F0502020204030204" pitchFamily="34" charset="0"/>
              </a:rPr>
              <a:t> gedeelte</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l-NL" sz="2400" kern="100"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Wij belijden dan, dat God de belofte, die Hij aan de vaderen gedaan had door de mond van zijn heilige profeten, vervuld heeft, door zijn eigen, eniggeboren en eeuwige Zoon in de wereld te zenden op de door Hem bestemde tijd.</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3697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1A231D3F-0166-AB01-4A48-7BB46C0FFBC1}"/>
              </a:ext>
            </a:extLst>
          </p:cNvPr>
          <p:cNvSpPr txBox="1"/>
          <p:nvPr/>
        </p:nvSpPr>
        <p:spPr>
          <a:xfrm>
            <a:off x="2303253" y="1181819"/>
            <a:ext cx="6838590" cy="3954352"/>
          </a:xfrm>
          <a:prstGeom prst="rect">
            <a:avLst/>
          </a:prstGeom>
          <a:noFill/>
        </p:spPr>
        <p:txBody>
          <a:bodyPr wrap="square">
            <a:spAutoFit/>
          </a:bodyPr>
          <a:lstStyle/>
          <a:p>
            <a:pPr>
              <a:lnSpc>
                <a:spcPct val="107000"/>
              </a:lnSpc>
              <a:spcAft>
                <a:spcPts val="800"/>
              </a:spcAft>
            </a:pPr>
            <a:r>
              <a:rPr lang="nl-NL" sz="2400" b="1" kern="100" dirty="0">
                <a:effectLst/>
                <a:latin typeface="Calibri" panose="020F0502020204030204" pitchFamily="34" charset="0"/>
                <a:ea typeface="Calibri" panose="020F0502020204030204" pitchFamily="34" charset="0"/>
                <a:cs typeface="Calibri" panose="020F0502020204030204" pitchFamily="34" charset="0"/>
              </a:rPr>
              <a:t>Zingen </a:t>
            </a:r>
            <a:r>
              <a:rPr lang="nl-NL" sz="2400" i="1" kern="100" dirty="0">
                <a:effectLst/>
                <a:latin typeface="Calibri" panose="020F0502020204030204" pitchFamily="34" charset="0"/>
                <a:ea typeface="Calibri" panose="020F0502020204030204" pitchFamily="34" charset="0"/>
                <a:cs typeface="Calibri" panose="020F0502020204030204" pitchFamily="34" charset="0"/>
              </a:rPr>
              <a:t>Stille nacht 1,2 en 3</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l-NL" sz="2400" kern="100"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Stille nacht, heilige nacht!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Davids Zoon, lang verwacht,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die miljoenen eens zaligen zal,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werd geboren in </a:t>
            </a:r>
            <a:r>
              <a:rPr lang="nl-NL" sz="2400" kern="100" dirty="0" err="1">
                <a:effectLst/>
                <a:latin typeface="Calibri" panose="020F0502020204030204" pitchFamily="34" charset="0"/>
                <a:ea typeface="Calibri" panose="020F0502020204030204" pitchFamily="34" charset="0"/>
                <a:cs typeface="Calibri" panose="020F0502020204030204" pitchFamily="34" charset="0"/>
              </a:rPr>
              <a:t>Bethlehem’s</a:t>
            </a:r>
            <a:r>
              <a:rPr lang="nl-NL" sz="2400" kern="100" dirty="0">
                <a:effectLst/>
                <a:latin typeface="Calibri" panose="020F0502020204030204" pitchFamily="34" charset="0"/>
                <a:ea typeface="Calibri" panose="020F0502020204030204" pitchFamily="34" charset="0"/>
                <a:cs typeface="Calibri" panose="020F0502020204030204" pitchFamily="34" charset="0"/>
              </a:rPr>
              <a:t> stal,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Hij der schepselen Heer,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Hij der schepselen Heer.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46695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DDF377C3-BFC9-A1C7-E78E-FAB415522D32}"/>
              </a:ext>
            </a:extLst>
          </p:cNvPr>
          <p:cNvSpPr txBox="1"/>
          <p:nvPr/>
        </p:nvSpPr>
        <p:spPr>
          <a:xfrm>
            <a:off x="2441275" y="1440612"/>
            <a:ext cx="6700568" cy="2958823"/>
          </a:xfrm>
          <a:prstGeom prst="rect">
            <a:avLst/>
          </a:prstGeom>
          <a:noFill/>
        </p:spPr>
        <p:txBody>
          <a:bodyPr wrap="square">
            <a:spAutoFit/>
          </a:bodyPr>
          <a:lstStyle/>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Hulploos Kind, heilig Kind,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dat zo trouw zondaars mint,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ook voor mij hebt Ge U rijkdom ontzegd,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werd Ge op stro en in doeken gelegd.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Leer me U danken daarvoor.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Leer me U danken daarvoor.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381618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CEDFAD82-6E9E-D961-1FE6-F0C13413A2F1}"/>
              </a:ext>
            </a:extLst>
          </p:cNvPr>
          <p:cNvSpPr txBox="1"/>
          <p:nvPr/>
        </p:nvSpPr>
        <p:spPr>
          <a:xfrm>
            <a:off x="2553419" y="1328468"/>
            <a:ext cx="6588424" cy="2958823"/>
          </a:xfrm>
          <a:prstGeom prst="rect">
            <a:avLst/>
          </a:prstGeom>
          <a:noFill/>
        </p:spPr>
        <p:txBody>
          <a:bodyPr wrap="square">
            <a:spAutoFit/>
          </a:bodyPr>
          <a:lstStyle/>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Stille nacht, heilige nacht!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err="1">
                <a:effectLst/>
                <a:latin typeface="Calibri" panose="020F0502020204030204" pitchFamily="34" charset="0"/>
                <a:ea typeface="Calibri" panose="020F0502020204030204" pitchFamily="34" charset="0"/>
                <a:cs typeface="Calibri" panose="020F0502020204030204" pitchFamily="34" charset="0"/>
              </a:rPr>
              <a:t>Vreed</a:t>
            </a:r>
            <a:r>
              <a:rPr lang="nl-NL" sz="2400" kern="100" dirty="0">
                <a:effectLst/>
                <a:latin typeface="Calibri" panose="020F0502020204030204" pitchFamily="34" charset="0"/>
                <a:ea typeface="Calibri" panose="020F0502020204030204" pitchFamily="34" charset="0"/>
                <a:cs typeface="Calibri" panose="020F0502020204030204" pitchFamily="34" charset="0"/>
              </a:rPr>
              <a:t>’ en heil wordt gebracht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aan een wereld, verloren in schuld;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Gods belofte wordt heerlijk vervuld.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Amen, </a:t>
            </a:r>
            <a:r>
              <a:rPr lang="nl-NL" sz="2400" kern="100" dirty="0" err="1">
                <a:effectLst/>
                <a:latin typeface="Calibri" panose="020F0502020204030204" pitchFamily="34" charset="0"/>
                <a:ea typeface="Calibri" panose="020F0502020204030204" pitchFamily="34" charset="0"/>
                <a:cs typeface="Calibri" panose="020F0502020204030204" pitchFamily="34" charset="0"/>
              </a:rPr>
              <a:t>Gode</a:t>
            </a:r>
            <a:r>
              <a:rPr lang="nl-NL" sz="2400" kern="100" dirty="0">
                <a:effectLst/>
                <a:latin typeface="Calibri" panose="020F0502020204030204" pitchFamily="34" charset="0"/>
                <a:ea typeface="Calibri" panose="020F0502020204030204" pitchFamily="34" charset="0"/>
                <a:cs typeface="Calibri" panose="020F0502020204030204" pitchFamily="34" charset="0"/>
              </a:rPr>
              <a:t> zij eer!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Amen, </a:t>
            </a:r>
            <a:r>
              <a:rPr lang="nl-NL" sz="2400" kern="100" dirty="0" err="1">
                <a:effectLst/>
                <a:latin typeface="Calibri" panose="020F0502020204030204" pitchFamily="34" charset="0"/>
                <a:ea typeface="Calibri" panose="020F0502020204030204" pitchFamily="34" charset="0"/>
                <a:cs typeface="Calibri" panose="020F0502020204030204" pitchFamily="34" charset="0"/>
              </a:rPr>
              <a:t>Gode</a:t>
            </a:r>
            <a:r>
              <a:rPr lang="nl-NL" sz="2400" kern="100" dirty="0">
                <a:effectLst/>
                <a:latin typeface="Calibri" panose="020F0502020204030204" pitchFamily="34" charset="0"/>
                <a:ea typeface="Calibri" panose="020F0502020204030204" pitchFamily="34" charset="0"/>
                <a:cs typeface="Calibri" panose="020F0502020204030204" pitchFamily="34" charset="0"/>
              </a:rPr>
              <a:t> zij eer!</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7729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43E32663-80A7-59AE-88CE-384C1832A050}"/>
              </a:ext>
            </a:extLst>
          </p:cNvPr>
          <p:cNvSpPr txBox="1"/>
          <p:nvPr/>
        </p:nvSpPr>
        <p:spPr>
          <a:xfrm>
            <a:off x="2346385" y="879894"/>
            <a:ext cx="7030528" cy="1758110"/>
          </a:xfrm>
          <a:prstGeom prst="rect">
            <a:avLst/>
          </a:prstGeom>
          <a:noFill/>
        </p:spPr>
        <p:txBody>
          <a:bodyPr wrap="square">
            <a:spAutoFit/>
          </a:bodyPr>
          <a:lstStyle/>
          <a:p>
            <a:pPr>
              <a:lnSpc>
                <a:spcPct val="107000"/>
              </a:lnSpc>
              <a:spcAft>
                <a:spcPts val="800"/>
              </a:spcAft>
            </a:pPr>
            <a:r>
              <a:rPr lang="nl-NL" sz="2400" b="1" kern="100" dirty="0">
                <a:effectLst/>
                <a:latin typeface="Calibri" panose="020F0502020204030204" pitchFamily="34" charset="0"/>
                <a:ea typeface="Calibri" panose="020F0502020204030204" pitchFamily="34" charset="0"/>
                <a:cs typeface="Calibri" panose="020F0502020204030204" pitchFamily="34" charset="0"/>
              </a:rPr>
              <a:t>Stem</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Het Kind Jezus groeide op bij Zijn ouders in Nazareth. ‘Hij nam toe in wijsheid en in grootte en in de genade bij God en de mensen’, lezen we in de Bijbel.</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6863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20CAF001-88B2-E517-CC1A-798E337C1121}"/>
              </a:ext>
            </a:extLst>
          </p:cNvPr>
          <p:cNvSpPr txBox="1"/>
          <p:nvPr/>
        </p:nvSpPr>
        <p:spPr>
          <a:xfrm>
            <a:off x="2320506" y="439947"/>
            <a:ext cx="6821337" cy="5945410"/>
          </a:xfrm>
          <a:prstGeom prst="rect">
            <a:avLst/>
          </a:prstGeom>
          <a:noFill/>
        </p:spPr>
        <p:txBody>
          <a:bodyPr wrap="square">
            <a:spAutoFit/>
          </a:bodyPr>
          <a:lstStyle/>
          <a:p>
            <a:pPr>
              <a:lnSpc>
                <a:spcPct val="107000"/>
              </a:lnSpc>
              <a:spcAft>
                <a:spcPts val="800"/>
              </a:spcAft>
            </a:pPr>
            <a:r>
              <a:rPr lang="nl-NL" sz="2400" b="1" kern="100" dirty="0">
                <a:effectLst/>
                <a:latin typeface="Calibri" panose="020F0502020204030204" pitchFamily="34" charset="0"/>
                <a:ea typeface="Calibri" panose="020F0502020204030204" pitchFamily="34" charset="0"/>
                <a:cs typeface="Calibri" panose="020F0502020204030204" pitchFamily="34" charset="0"/>
              </a:rPr>
              <a:t>Gezonden om te prediken</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b="1" kern="100" dirty="0">
                <a:effectLst/>
                <a:latin typeface="Calibri" panose="020F0502020204030204" pitchFamily="34" charset="0"/>
                <a:ea typeface="Calibri" panose="020F0502020204030204" pitchFamily="34" charset="0"/>
                <a:cs typeface="Calibri" panose="020F0502020204030204" pitchFamily="34" charset="0"/>
              </a:rPr>
              <a:t>Gedicht </a:t>
            </a:r>
            <a:r>
              <a:rPr lang="nl-NL" sz="2400" i="1" kern="100" dirty="0">
                <a:effectLst/>
                <a:latin typeface="Calibri" panose="020F0502020204030204" pitchFamily="34" charset="0"/>
                <a:ea typeface="Calibri" panose="020F0502020204030204" pitchFamily="34" charset="0"/>
                <a:cs typeface="Calibri" panose="020F0502020204030204" pitchFamily="34" charset="0"/>
              </a:rPr>
              <a:t>De mens gelijk geworden, E. </a:t>
            </a:r>
            <a:r>
              <a:rPr lang="nl-NL" sz="2400" i="1" kern="100" dirty="0" err="1">
                <a:effectLst/>
                <a:latin typeface="Calibri" panose="020F0502020204030204" pitchFamily="34" charset="0"/>
                <a:ea typeface="Calibri" panose="020F0502020204030204" pitchFamily="34" charset="0"/>
                <a:cs typeface="Calibri" panose="020F0502020204030204" pitchFamily="34" charset="0"/>
              </a:rPr>
              <a:t>IJskes-Kooger</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Hij was een jood als alle joden.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Hij viel beslist niet uit de toon.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Wel hield Hij zich aan Gods geboden,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maar </a:t>
            </a:r>
            <a:r>
              <a:rPr lang="nl-NL" sz="2400" kern="100" dirty="0" err="1">
                <a:effectLst/>
                <a:latin typeface="Calibri" panose="020F0502020204030204" pitchFamily="34" charset="0"/>
                <a:ea typeface="Calibri" panose="020F0502020204030204" pitchFamily="34" charset="0"/>
                <a:cs typeface="Calibri" panose="020F0502020204030204" pitchFamily="34" charset="0"/>
              </a:rPr>
              <a:t>dàt</a:t>
            </a:r>
            <a:r>
              <a:rPr lang="nl-NL" sz="2400" kern="100" dirty="0">
                <a:effectLst/>
                <a:latin typeface="Calibri" panose="020F0502020204030204" pitchFamily="34" charset="0"/>
                <a:ea typeface="Calibri" panose="020F0502020204030204" pitchFamily="34" charset="0"/>
                <a:cs typeface="Calibri" panose="020F0502020204030204" pitchFamily="34" charset="0"/>
              </a:rPr>
              <a:t> zelfs was niet ongewoon.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Hij heeft zijn vader helpen zagen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en ’t zaagsel in een hoek geveegd,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de zware waterkruik gedragen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en in Maria’s put geleegd.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230982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AF05670A-911E-99BB-1F4C-051865CD25E7}"/>
              </a:ext>
            </a:extLst>
          </p:cNvPr>
          <p:cNvSpPr txBox="1"/>
          <p:nvPr/>
        </p:nvSpPr>
        <p:spPr>
          <a:xfrm>
            <a:off x="2139352" y="845389"/>
            <a:ext cx="7002492" cy="5447645"/>
          </a:xfrm>
          <a:prstGeom prst="rect">
            <a:avLst/>
          </a:prstGeom>
          <a:noFill/>
        </p:spPr>
        <p:txBody>
          <a:bodyPr wrap="square">
            <a:spAutoFit/>
          </a:bodyPr>
          <a:lstStyle/>
          <a:p>
            <a:pPr>
              <a:lnSpc>
                <a:spcPct val="107000"/>
              </a:lnSpc>
              <a:spcAft>
                <a:spcPts val="800"/>
              </a:spcAft>
            </a:pPr>
            <a:r>
              <a:rPr lang="nl-NL" sz="2400" b="1" kern="100" dirty="0">
                <a:effectLst/>
                <a:latin typeface="Calibri" panose="020F0502020204030204" pitchFamily="34" charset="0"/>
                <a:ea typeface="Calibri" panose="020F0502020204030204" pitchFamily="34" charset="0"/>
                <a:cs typeface="Calibri" panose="020F0502020204030204" pitchFamily="34" charset="0"/>
              </a:rPr>
              <a:t>Gedicht</a:t>
            </a:r>
            <a:r>
              <a:rPr lang="nl-NL" sz="2400" kern="100" dirty="0">
                <a:effectLst/>
                <a:latin typeface="Calibri" panose="020F0502020204030204" pitchFamily="34" charset="0"/>
                <a:ea typeface="Calibri" panose="020F0502020204030204" pitchFamily="34" charset="0"/>
                <a:cs typeface="Calibri" panose="020F0502020204030204" pitchFamily="34" charset="0"/>
              </a:rPr>
              <a:t> </a:t>
            </a:r>
            <a:r>
              <a:rPr lang="nl-NL" sz="2400" i="1" kern="100" dirty="0">
                <a:effectLst/>
                <a:latin typeface="Calibri" panose="020F0502020204030204" pitchFamily="34" charset="0"/>
                <a:ea typeface="Calibri" panose="020F0502020204030204" pitchFamily="34" charset="0"/>
                <a:cs typeface="Calibri" panose="020F0502020204030204" pitchFamily="34" charset="0"/>
              </a:rPr>
              <a:t>(vervolg)</a:t>
            </a: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Hij heeft zijn vrienden helpen bouwen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wanneer zij werkten aan hun huis.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Hij heeft met planken lopen sjouwen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zoals veel later met zijn kruis.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Hij heeft gedronken en gegeten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wat ieder dronk, wat ieder at,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maar altijd door heeft Hij geweten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dat Hij daar als een </a:t>
            </a:r>
            <a:r>
              <a:rPr lang="nl-NL" sz="2400" kern="100" dirty="0" err="1">
                <a:effectLst/>
                <a:latin typeface="Calibri" panose="020F0502020204030204" pitchFamily="34" charset="0"/>
                <a:ea typeface="Calibri" panose="020F0502020204030204" pitchFamily="34" charset="0"/>
                <a:cs typeface="Calibri" panose="020F0502020204030204" pitchFamily="34" charset="0"/>
              </a:rPr>
              <a:t>vreemd’ling</a:t>
            </a:r>
            <a:r>
              <a:rPr lang="nl-NL" sz="2400" kern="100" dirty="0">
                <a:effectLst/>
                <a:latin typeface="Calibri" panose="020F0502020204030204" pitchFamily="34" charset="0"/>
                <a:ea typeface="Calibri" panose="020F0502020204030204" pitchFamily="34" charset="0"/>
                <a:cs typeface="Calibri" panose="020F0502020204030204" pitchFamily="34" charset="0"/>
              </a:rPr>
              <a:t> zat.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44308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3151DC0B-DDB6-968E-5176-7BEA3B9507FF}"/>
              </a:ext>
            </a:extLst>
          </p:cNvPr>
          <p:cNvSpPr txBox="1"/>
          <p:nvPr/>
        </p:nvSpPr>
        <p:spPr>
          <a:xfrm>
            <a:off x="2734574" y="629729"/>
            <a:ext cx="6407269" cy="5447645"/>
          </a:xfrm>
          <a:prstGeom prst="rect">
            <a:avLst/>
          </a:prstGeom>
          <a:noFill/>
        </p:spPr>
        <p:txBody>
          <a:bodyPr wrap="square">
            <a:spAutoFit/>
          </a:bodyPr>
          <a:lstStyle/>
          <a:p>
            <a:pPr>
              <a:lnSpc>
                <a:spcPct val="107000"/>
              </a:lnSpc>
              <a:spcAft>
                <a:spcPts val="800"/>
              </a:spcAft>
            </a:pPr>
            <a:r>
              <a:rPr lang="nl-NL" sz="2400" b="1" kern="100" dirty="0">
                <a:effectLst/>
                <a:latin typeface="Calibri" panose="020F0502020204030204" pitchFamily="34" charset="0"/>
                <a:ea typeface="Calibri" panose="020F0502020204030204" pitchFamily="34" charset="0"/>
                <a:cs typeface="Calibri" panose="020F0502020204030204" pitchFamily="34" charset="0"/>
              </a:rPr>
              <a:t>Zingen </a:t>
            </a:r>
            <a:r>
              <a:rPr lang="nl-NL" sz="2400" i="1" kern="100" dirty="0">
                <a:effectLst/>
                <a:latin typeface="Calibri" panose="020F0502020204030204" pitchFamily="34" charset="0"/>
                <a:ea typeface="Calibri" panose="020F0502020204030204" pitchFamily="34" charset="0"/>
                <a:cs typeface="Calibri" panose="020F0502020204030204" pitchFamily="34" charset="0"/>
              </a:rPr>
              <a:t>Psalm 40: 4</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err="1">
                <a:effectLst/>
                <a:latin typeface="Calibri" panose="020F0502020204030204" pitchFamily="34" charset="0"/>
                <a:ea typeface="Calibri" panose="020F0502020204030204" pitchFamily="34" charset="0"/>
                <a:cs typeface="Calibri" panose="020F0502020204030204" pitchFamily="34" charset="0"/>
              </a:rPr>
              <a:t>Brandofferen</a:t>
            </a:r>
            <a:r>
              <a:rPr lang="nl-NL" sz="2400" kern="100" dirty="0">
                <a:effectLst/>
                <a:latin typeface="Calibri" panose="020F0502020204030204" pitchFamily="34" charset="0"/>
                <a:ea typeface="Calibri" panose="020F0502020204030204" pitchFamily="34" charset="0"/>
                <a:cs typeface="Calibri" panose="020F0502020204030204" pitchFamily="34" charset="0"/>
              </a:rPr>
              <a:t>, noch offer voor de schuld,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Voldeden aan Uw eis, noch eer.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Toen </a:t>
            </a:r>
            <a:r>
              <a:rPr lang="nl-NL" sz="2400" kern="100" dirty="0" err="1">
                <a:effectLst/>
                <a:latin typeface="Calibri" panose="020F0502020204030204" pitchFamily="34" charset="0"/>
                <a:ea typeface="Calibri" panose="020F0502020204030204" pitchFamily="34" charset="0"/>
                <a:cs typeface="Calibri" panose="020F0502020204030204" pitchFamily="34" charset="0"/>
              </a:rPr>
              <a:t>zeid</a:t>
            </a:r>
            <a:r>
              <a:rPr lang="nl-NL" sz="2400" kern="100" dirty="0">
                <a:effectLst/>
                <a:latin typeface="Calibri" panose="020F0502020204030204" pitchFamily="34" charset="0"/>
                <a:ea typeface="Calibri" panose="020F0502020204030204" pitchFamily="34" charset="0"/>
                <a:cs typeface="Calibri" panose="020F0502020204030204" pitchFamily="34" charset="0"/>
              </a:rPr>
              <a:t>' ik: "Zie, Ik kom, o HEER';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De rol des </a:t>
            </a:r>
            <a:r>
              <a:rPr lang="nl-NL" sz="2400" kern="100" dirty="0" err="1">
                <a:effectLst/>
                <a:latin typeface="Calibri" panose="020F0502020204030204" pitchFamily="34" charset="0"/>
                <a:ea typeface="Calibri" panose="020F0502020204030204" pitchFamily="34" charset="0"/>
                <a:cs typeface="Calibri" panose="020F0502020204030204" pitchFamily="34" charset="0"/>
              </a:rPr>
              <a:t>boeks</a:t>
            </a:r>
            <a:r>
              <a:rPr lang="nl-NL" sz="2400" kern="100" dirty="0">
                <a:effectLst/>
                <a:latin typeface="Calibri" panose="020F0502020204030204" pitchFamily="34" charset="0"/>
                <a:ea typeface="Calibri" panose="020F0502020204030204" pitchFamily="34" charset="0"/>
                <a:cs typeface="Calibri" panose="020F0502020204030204" pitchFamily="34" charset="0"/>
              </a:rPr>
              <a:t> is met Mijn Naam vervuld,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Mijn ziel, U opgedragen,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Wil U alleen behagen.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Mijn </a:t>
            </a:r>
            <a:r>
              <a:rPr lang="nl-NL" sz="2400" kern="100" dirty="0" err="1">
                <a:effectLst/>
                <a:latin typeface="Calibri" panose="020F0502020204030204" pitchFamily="34" charset="0"/>
                <a:ea typeface="Calibri" panose="020F0502020204030204" pitchFamily="34" charset="0"/>
                <a:cs typeface="Calibri" panose="020F0502020204030204" pitchFamily="34" charset="0"/>
              </a:rPr>
              <a:t>liefd</a:t>
            </a:r>
            <a:r>
              <a:rPr lang="nl-NL" sz="2400" kern="100" dirty="0">
                <a:effectLst/>
                <a:latin typeface="Calibri" panose="020F0502020204030204" pitchFamily="34" charset="0"/>
                <a:ea typeface="Calibri" panose="020F0502020204030204" pitchFamily="34" charset="0"/>
                <a:cs typeface="Calibri" panose="020F0502020204030204" pitchFamily="34" charset="0"/>
              </a:rPr>
              <a:t>' en ijver brandt;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Ik draag Uw </a:t>
            </a:r>
            <a:r>
              <a:rPr lang="nl-NL" sz="2400" kern="100" dirty="0" err="1">
                <a:effectLst/>
                <a:latin typeface="Calibri" panose="020F0502020204030204" pitchFamily="34" charset="0"/>
                <a:ea typeface="Calibri" panose="020F0502020204030204" pitchFamily="34" charset="0"/>
                <a:cs typeface="Calibri" panose="020F0502020204030204" pitchFamily="34" charset="0"/>
              </a:rPr>
              <a:t>heil’ge</a:t>
            </a:r>
            <a:r>
              <a:rPr lang="nl-NL" sz="2400" kern="100" dirty="0">
                <a:effectLst/>
                <a:latin typeface="Calibri" panose="020F0502020204030204" pitchFamily="34" charset="0"/>
                <a:ea typeface="Calibri" panose="020F0502020204030204" pitchFamily="34" charset="0"/>
                <a:cs typeface="Calibri" panose="020F0502020204030204" pitchFamily="34" charset="0"/>
              </a:rPr>
              <a:t> wet,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Die Gij den </a:t>
            </a:r>
            <a:r>
              <a:rPr lang="nl-NL" sz="2400" kern="100" dirty="0" err="1">
                <a:effectLst/>
                <a:latin typeface="Calibri" panose="020F0502020204030204" pitchFamily="34" charset="0"/>
                <a:ea typeface="Calibri" panose="020F0502020204030204" pitchFamily="34" charset="0"/>
                <a:cs typeface="Calibri" panose="020F0502020204030204" pitchFamily="34" charset="0"/>
              </a:rPr>
              <a:t>sterv’ling</a:t>
            </a:r>
            <a:r>
              <a:rPr lang="nl-NL" sz="2400" kern="100" dirty="0">
                <a:effectLst/>
                <a:latin typeface="Calibri" panose="020F0502020204030204" pitchFamily="34" charset="0"/>
                <a:ea typeface="Calibri" panose="020F0502020204030204" pitchFamily="34" charset="0"/>
                <a:cs typeface="Calibri" panose="020F0502020204030204" pitchFamily="34" charset="0"/>
              </a:rPr>
              <a:t> zet,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In ’t binnenst' ingewand.”</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09979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015544E8-C3A7-5746-8BEF-468647688381}"/>
              </a:ext>
            </a:extLst>
          </p:cNvPr>
          <p:cNvSpPr txBox="1"/>
          <p:nvPr/>
        </p:nvSpPr>
        <p:spPr>
          <a:xfrm>
            <a:off x="2260121" y="1017917"/>
            <a:ext cx="6881722" cy="4949881"/>
          </a:xfrm>
          <a:prstGeom prst="rect">
            <a:avLst/>
          </a:prstGeom>
          <a:noFill/>
        </p:spPr>
        <p:txBody>
          <a:bodyPr wrap="square">
            <a:spAutoFit/>
          </a:bodyPr>
          <a:lstStyle/>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Want ieders leugen, ieders zonde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sloeg in zijn hart een diepe wond,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totdat Hij overdekt met wonden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een Godverlaten einde vond.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Hij was een jood als alle joden.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Hij was een mens als iedereen.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Hij werd de </a:t>
            </a:r>
            <a:r>
              <a:rPr lang="nl-NL" sz="2400" kern="100" dirty="0" err="1">
                <a:effectLst/>
                <a:latin typeface="Calibri" panose="020F0502020204030204" pitchFamily="34" charset="0"/>
                <a:ea typeface="Calibri" panose="020F0502020204030204" pitchFamily="34" charset="0"/>
                <a:cs typeface="Calibri" panose="020F0502020204030204" pitchFamily="34" charset="0"/>
              </a:rPr>
              <a:t>eerst’ling</a:t>
            </a:r>
            <a:r>
              <a:rPr lang="nl-NL" sz="2400" kern="100" dirty="0">
                <a:effectLst/>
                <a:latin typeface="Calibri" panose="020F0502020204030204" pitchFamily="34" charset="0"/>
                <a:ea typeface="Calibri" panose="020F0502020204030204" pitchFamily="34" charset="0"/>
                <a:cs typeface="Calibri" panose="020F0502020204030204" pitchFamily="34" charset="0"/>
              </a:rPr>
              <a:t> uit de doden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want Hij was God, uit God alleen!</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263315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1A916A24-C35B-7590-2120-FAD6F76F338B}"/>
              </a:ext>
            </a:extLst>
          </p:cNvPr>
          <p:cNvSpPr txBox="1"/>
          <p:nvPr/>
        </p:nvSpPr>
        <p:spPr>
          <a:xfrm>
            <a:off x="992037" y="379562"/>
            <a:ext cx="10118785" cy="5175969"/>
          </a:xfrm>
          <a:prstGeom prst="rect">
            <a:avLst/>
          </a:prstGeom>
          <a:noFill/>
        </p:spPr>
        <p:txBody>
          <a:bodyPr wrap="square">
            <a:spAutoFit/>
          </a:bodyPr>
          <a:lstStyle/>
          <a:p>
            <a:pPr>
              <a:lnSpc>
                <a:spcPct val="107000"/>
              </a:lnSpc>
              <a:spcAft>
                <a:spcPts val="800"/>
              </a:spcAft>
            </a:pPr>
            <a:r>
              <a:rPr lang="nl-NL" sz="2400" b="1" kern="100" dirty="0">
                <a:effectLst/>
                <a:latin typeface="Calibri" panose="020F0502020204030204" pitchFamily="34" charset="0"/>
                <a:ea typeface="Calibri" panose="020F0502020204030204" pitchFamily="34" charset="0"/>
                <a:cs typeface="Calibri" panose="020F0502020204030204" pitchFamily="34" charset="0"/>
              </a:rPr>
              <a:t>Lezen </a:t>
            </a:r>
            <a:r>
              <a:rPr lang="nl-NL" sz="2400" i="1" kern="100" dirty="0">
                <a:effectLst/>
                <a:latin typeface="Calibri" panose="020F0502020204030204" pitchFamily="34" charset="0"/>
                <a:ea typeface="Calibri" panose="020F0502020204030204" pitchFamily="34" charset="0"/>
                <a:cs typeface="Calibri" panose="020F0502020204030204" pitchFamily="34" charset="0"/>
              </a:rPr>
              <a:t>Mattheus 4: 12-17</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150"/>
              </a:spcBef>
            </a:pPr>
            <a:r>
              <a:rPr lang="nl-NL" sz="2400" dirty="0">
                <a:solidFill>
                  <a:srgbClr val="00131E"/>
                </a:solidFill>
                <a:effectLst/>
                <a:latin typeface="Calibri" panose="020F0502020204030204" pitchFamily="34" charset="0"/>
                <a:ea typeface="Times New Roman" panose="02020603050405020304" pitchFamily="18" charset="0"/>
              </a:rPr>
              <a:t>Als nu Jezus gehoord had, dat Johannes overgeleverd was, is Hij wedergekeerd naar Galilea;</a:t>
            </a:r>
            <a:endParaRPr lang="nl-NL" sz="2400" dirty="0">
              <a:effectLst/>
              <a:latin typeface="Times New Roman" panose="02020603050405020304" pitchFamily="18" charset="0"/>
              <a:ea typeface="Times New Roman" panose="02020603050405020304" pitchFamily="18" charset="0"/>
            </a:endParaRPr>
          </a:p>
          <a:p>
            <a:pPr>
              <a:spcBef>
                <a:spcPts val="150"/>
              </a:spcBef>
            </a:pPr>
            <a:r>
              <a:rPr lang="nl-NL" sz="2400" dirty="0">
                <a:solidFill>
                  <a:srgbClr val="00131E"/>
                </a:solidFill>
                <a:effectLst/>
                <a:latin typeface="Calibri" panose="020F0502020204030204" pitchFamily="34" charset="0"/>
                <a:ea typeface="Times New Roman" panose="02020603050405020304" pitchFamily="18" charset="0"/>
              </a:rPr>
              <a:t>En Nazareth verlaten hebbende, is komen wonen te </a:t>
            </a:r>
            <a:r>
              <a:rPr lang="nl-NL" sz="2400" dirty="0" err="1">
                <a:solidFill>
                  <a:srgbClr val="00131E"/>
                </a:solidFill>
                <a:effectLst/>
                <a:latin typeface="Calibri" panose="020F0502020204030204" pitchFamily="34" charset="0"/>
                <a:ea typeface="Times New Roman" panose="02020603050405020304" pitchFamily="18" charset="0"/>
              </a:rPr>
              <a:t>Kapernaum</a:t>
            </a:r>
            <a:r>
              <a:rPr lang="nl-NL" sz="2400" dirty="0">
                <a:solidFill>
                  <a:srgbClr val="00131E"/>
                </a:solidFill>
                <a:effectLst/>
                <a:latin typeface="Calibri" panose="020F0502020204030204" pitchFamily="34" charset="0"/>
                <a:ea typeface="Times New Roman" panose="02020603050405020304" pitchFamily="18" charset="0"/>
              </a:rPr>
              <a:t>, gelegen aan de zee, in de </a:t>
            </a:r>
            <a:r>
              <a:rPr lang="nl-NL" sz="2400" dirty="0" err="1">
                <a:solidFill>
                  <a:srgbClr val="00131E"/>
                </a:solidFill>
                <a:effectLst/>
                <a:latin typeface="Calibri" panose="020F0502020204030204" pitchFamily="34" charset="0"/>
                <a:ea typeface="Times New Roman" panose="02020603050405020304" pitchFamily="18" charset="0"/>
              </a:rPr>
              <a:t>landpale</a:t>
            </a:r>
            <a:r>
              <a:rPr lang="nl-NL" sz="2400" dirty="0">
                <a:solidFill>
                  <a:srgbClr val="00131E"/>
                </a:solidFill>
                <a:effectLst/>
                <a:latin typeface="Calibri" panose="020F0502020204030204" pitchFamily="34" charset="0"/>
                <a:ea typeface="Times New Roman" panose="02020603050405020304" pitchFamily="18" charset="0"/>
              </a:rPr>
              <a:t> van </a:t>
            </a:r>
            <a:r>
              <a:rPr lang="nl-NL" sz="2400" dirty="0" err="1">
                <a:solidFill>
                  <a:srgbClr val="00131E"/>
                </a:solidFill>
                <a:effectLst/>
                <a:latin typeface="Calibri" panose="020F0502020204030204" pitchFamily="34" charset="0"/>
                <a:ea typeface="Times New Roman" panose="02020603050405020304" pitchFamily="18" charset="0"/>
              </a:rPr>
              <a:t>Zebulon</a:t>
            </a:r>
            <a:r>
              <a:rPr lang="nl-NL" sz="2400" dirty="0">
                <a:solidFill>
                  <a:srgbClr val="00131E"/>
                </a:solidFill>
                <a:effectLst/>
                <a:latin typeface="Calibri" panose="020F0502020204030204" pitchFamily="34" charset="0"/>
                <a:ea typeface="Times New Roman" panose="02020603050405020304" pitchFamily="18" charset="0"/>
              </a:rPr>
              <a:t> en </a:t>
            </a:r>
            <a:r>
              <a:rPr lang="nl-NL" sz="2400" dirty="0" err="1">
                <a:solidFill>
                  <a:srgbClr val="00131E"/>
                </a:solidFill>
                <a:effectLst/>
                <a:latin typeface="Calibri" panose="020F0502020204030204" pitchFamily="34" charset="0"/>
                <a:ea typeface="Times New Roman" panose="02020603050405020304" pitchFamily="18" charset="0"/>
              </a:rPr>
              <a:t>Nafthali</a:t>
            </a:r>
            <a:r>
              <a:rPr lang="nl-NL" sz="2400" dirty="0">
                <a:solidFill>
                  <a:srgbClr val="00131E"/>
                </a:solidFill>
                <a:effectLst/>
                <a:latin typeface="Calibri" panose="020F0502020204030204" pitchFamily="34" charset="0"/>
                <a:ea typeface="Times New Roman" panose="02020603050405020304" pitchFamily="18" charset="0"/>
              </a:rPr>
              <a:t>;</a:t>
            </a:r>
            <a:endParaRPr lang="nl-NL" sz="2400" dirty="0">
              <a:effectLst/>
              <a:latin typeface="Times New Roman" panose="02020603050405020304" pitchFamily="18" charset="0"/>
              <a:ea typeface="Times New Roman" panose="02020603050405020304" pitchFamily="18" charset="0"/>
            </a:endParaRPr>
          </a:p>
          <a:p>
            <a:pPr>
              <a:spcBef>
                <a:spcPts val="150"/>
              </a:spcBef>
            </a:pPr>
            <a:r>
              <a:rPr lang="nl-NL" sz="2400" dirty="0">
                <a:solidFill>
                  <a:srgbClr val="00131E"/>
                </a:solidFill>
                <a:effectLst/>
                <a:latin typeface="Calibri" panose="020F0502020204030204" pitchFamily="34" charset="0"/>
                <a:ea typeface="Times New Roman" panose="02020603050405020304" pitchFamily="18" charset="0"/>
              </a:rPr>
              <a:t>Opdat vervuld zou worden, hetgeen gesproken is door Jesaja, den profeet, zeggende:</a:t>
            </a:r>
            <a:endParaRPr lang="nl-NL" sz="2400" dirty="0">
              <a:effectLst/>
              <a:latin typeface="Times New Roman" panose="02020603050405020304" pitchFamily="18" charset="0"/>
              <a:ea typeface="Times New Roman" panose="02020603050405020304" pitchFamily="18" charset="0"/>
            </a:endParaRPr>
          </a:p>
          <a:p>
            <a:pPr>
              <a:spcBef>
                <a:spcPts val="150"/>
              </a:spcBef>
            </a:pPr>
            <a:r>
              <a:rPr lang="nl-NL" sz="2400" dirty="0">
                <a:solidFill>
                  <a:srgbClr val="00131E"/>
                </a:solidFill>
                <a:effectLst/>
                <a:latin typeface="Calibri" panose="020F0502020204030204" pitchFamily="34" charset="0"/>
                <a:ea typeface="Times New Roman" panose="02020603050405020304" pitchFamily="18" charset="0"/>
              </a:rPr>
              <a:t>Het land </a:t>
            </a:r>
            <a:r>
              <a:rPr lang="nl-NL" sz="2400" dirty="0" err="1">
                <a:solidFill>
                  <a:srgbClr val="00131E"/>
                </a:solidFill>
                <a:effectLst/>
                <a:latin typeface="Calibri" panose="020F0502020204030204" pitchFamily="34" charset="0"/>
                <a:ea typeface="Times New Roman" panose="02020603050405020304" pitchFamily="18" charset="0"/>
              </a:rPr>
              <a:t>Zebulon</a:t>
            </a:r>
            <a:r>
              <a:rPr lang="nl-NL" sz="2400" dirty="0">
                <a:solidFill>
                  <a:srgbClr val="00131E"/>
                </a:solidFill>
                <a:effectLst/>
                <a:latin typeface="Calibri" panose="020F0502020204030204" pitchFamily="34" charset="0"/>
                <a:ea typeface="Times New Roman" panose="02020603050405020304" pitchFamily="18" charset="0"/>
              </a:rPr>
              <a:t> en het land </a:t>
            </a:r>
            <a:r>
              <a:rPr lang="nl-NL" sz="2400" dirty="0" err="1">
                <a:solidFill>
                  <a:srgbClr val="00131E"/>
                </a:solidFill>
                <a:effectLst/>
                <a:latin typeface="Calibri" panose="020F0502020204030204" pitchFamily="34" charset="0"/>
                <a:ea typeface="Times New Roman" panose="02020603050405020304" pitchFamily="18" charset="0"/>
              </a:rPr>
              <a:t>Nafthali</a:t>
            </a:r>
            <a:r>
              <a:rPr lang="nl-NL" sz="2400" dirty="0">
                <a:solidFill>
                  <a:srgbClr val="00131E"/>
                </a:solidFill>
                <a:effectLst/>
                <a:latin typeface="Calibri" panose="020F0502020204030204" pitchFamily="34" charset="0"/>
                <a:ea typeface="Times New Roman" panose="02020603050405020304" pitchFamily="18" charset="0"/>
              </a:rPr>
              <a:t> aan den weg der zee over de Jordaan, Galilea der volken;</a:t>
            </a:r>
            <a:endParaRPr lang="nl-NL" sz="2400" dirty="0">
              <a:effectLst/>
              <a:latin typeface="Times New Roman" panose="02020603050405020304" pitchFamily="18" charset="0"/>
              <a:ea typeface="Times New Roman" panose="02020603050405020304" pitchFamily="18" charset="0"/>
            </a:endParaRPr>
          </a:p>
          <a:p>
            <a:pPr>
              <a:spcBef>
                <a:spcPts val="150"/>
              </a:spcBef>
            </a:pPr>
            <a:r>
              <a:rPr lang="nl-NL" sz="2400" dirty="0">
                <a:solidFill>
                  <a:srgbClr val="00131E"/>
                </a:solidFill>
                <a:effectLst/>
                <a:latin typeface="Calibri" panose="020F0502020204030204" pitchFamily="34" charset="0"/>
                <a:ea typeface="Times New Roman" panose="02020603050405020304" pitchFamily="18" charset="0"/>
              </a:rPr>
              <a:t>Het volk, dat in duisternis zat, heeft een groot licht gezien; en degenen, die zaten in het land en de </a:t>
            </a:r>
            <a:r>
              <a:rPr lang="nl-NL" sz="2400" dirty="0" err="1">
                <a:solidFill>
                  <a:srgbClr val="00131E"/>
                </a:solidFill>
                <a:effectLst/>
                <a:latin typeface="Calibri" panose="020F0502020204030204" pitchFamily="34" charset="0"/>
                <a:ea typeface="Times New Roman" panose="02020603050405020304" pitchFamily="18" charset="0"/>
              </a:rPr>
              <a:t>schaduwe</a:t>
            </a:r>
            <a:r>
              <a:rPr lang="nl-NL" sz="2400" dirty="0">
                <a:solidFill>
                  <a:srgbClr val="00131E"/>
                </a:solidFill>
                <a:effectLst/>
                <a:latin typeface="Calibri" panose="020F0502020204030204" pitchFamily="34" charset="0"/>
                <a:ea typeface="Times New Roman" panose="02020603050405020304" pitchFamily="18" charset="0"/>
              </a:rPr>
              <a:t> des doods, </a:t>
            </a:r>
            <a:r>
              <a:rPr lang="nl-NL" sz="2400" dirty="0" err="1">
                <a:solidFill>
                  <a:srgbClr val="00131E"/>
                </a:solidFill>
                <a:effectLst/>
                <a:latin typeface="Calibri" panose="020F0502020204030204" pitchFamily="34" charset="0"/>
                <a:ea typeface="Times New Roman" panose="02020603050405020304" pitchFamily="18" charset="0"/>
              </a:rPr>
              <a:t>denzelven</a:t>
            </a:r>
            <a:r>
              <a:rPr lang="nl-NL" sz="2400" dirty="0">
                <a:solidFill>
                  <a:srgbClr val="00131E"/>
                </a:solidFill>
                <a:effectLst/>
                <a:latin typeface="Calibri" panose="020F0502020204030204" pitchFamily="34" charset="0"/>
                <a:ea typeface="Times New Roman" panose="02020603050405020304" pitchFamily="18" charset="0"/>
              </a:rPr>
              <a:t> is een licht opgegaan.</a:t>
            </a:r>
            <a:endParaRPr lang="nl-NL" sz="2400" dirty="0">
              <a:effectLst/>
              <a:latin typeface="Times New Roman" panose="02020603050405020304" pitchFamily="18" charset="0"/>
              <a:ea typeface="Times New Roman" panose="02020603050405020304" pitchFamily="18" charset="0"/>
            </a:endParaRPr>
          </a:p>
          <a:p>
            <a:pPr>
              <a:spcBef>
                <a:spcPts val="150"/>
              </a:spcBef>
            </a:pPr>
            <a:r>
              <a:rPr lang="nl-NL" sz="2400" dirty="0">
                <a:solidFill>
                  <a:srgbClr val="00131E"/>
                </a:solidFill>
                <a:effectLst/>
                <a:latin typeface="Calibri" panose="020F0502020204030204" pitchFamily="34" charset="0"/>
                <a:ea typeface="Times New Roman" panose="02020603050405020304" pitchFamily="18" charset="0"/>
              </a:rPr>
              <a:t>Van toen aan heeft Jezus begonnen te prediken en te zeggen: Bekeert u; want het Koninkrijk der hemelen is nabij gekomen.</a:t>
            </a:r>
            <a:endParaRPr lang="nl-NL"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853112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E34D715C-12B7-5453-88B3-D26717464AEB}"/>
              </a:ext>
            </a:extLst>
          </p:cNvPr>
          <p:cNvSpPr txBox="1"/>
          <p:nvPr/>
        </p:nvSpPr>
        <p:spPr>
          <a:xfrm>
            <a:off x="1820174" y="672860"/>
            <a:ext cx="7321669" cy="4642105"/>
          </a:xfrm>
          <a:prstGeom prst="rect">
            <a:avLst/>
          </a:prstGeom>
          <a:noFill/>
        </p:spPr>
        <p:txBody>
          <a:bodyPr wrap="square">
            <a:spAutoFit/>
          </a:bodyPr>
          <a:lstStyle/>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i="1" kern="100" dirty="0">
                <a:effectLst/>
                <a:latin typeface="Calibri" panose="020F0502020204030204" pitchFamily="34" charset="0"/>
                <a:ea typeface="Calibri" panose="020F0502020204030204" pitchFamily="34" charset="0"/>
                <a:cs typeface="Calibri" panose="020F0502020204030204" pitchFamily="34" charset="0"/>
              </a:rPr>
              <a:t>Markus 1: 15</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En zeggende: De tijd is vervuld, en het Koninkrijk Gods nabij gekomen; bekeert u; en gelooft het evangelie.</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i="1" kern="100" dirty="0">
                <a:effectLst/>
                <a:latin typeface="Calibri" panose="020F0502020204030204" pitchFamily="34" charset="0"/>
                <a:ea typeface="Calibri" panose="020F0502020204030204" pitchFamily="34" charset="0"/>
                <a:cs typeface="Calibri" panose="020F0502020204030204" pitchFamily="34" charset="0"/>
              </a:rPr>
              <a:t>Mattheus 9: 35</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En Jezus omging al de steden en vlekken, lerende in hun synagogen, en predikende het Evangelie des </a:t>
            </a:r>
            <a:r>
              <a:rPr lang="nl-NL" sz="2400" kern="100" dirty="0" err="1">
                <a:effectLst/>
                <a:latin typeface="Calibri" panose="020F0502020204030204" pitchFamily="34" charset="0"/>
                <a:ea typeface="Calibri" panose="020F0502020204030204" pitchFamily="34" charset="0"/>
                <a:cs typeface="Calibri" panose="020F0502020204030204" pitchFamily="34" charset="0"/>
              </a:rPr>
              <a:t>Koninkrijks</a:t>
            </a:r>
            <a:r>
              <a:rPr lang="nl-NL" sz="2400" kern="100" dirty="0">
                <a:effectLst/>
                <a:latin typeface="Calibri" panose="020F0502020204030204" pitchFamily="34" charset="0"/>
                <a:ea typeface="Calibri" panose="020F0502020204030204" pitchFamily="34" charset="0"/>
                <a:cs typeface="Calibri" panose="020F0502020204030204" pitchFamily="34" charset="0"/>
              </a:rPr>
              <a:t> en genezende alle ziekte en alle </a:t>
            </a:r>
            <a:r>
              <a:rPr lang="nl-NL" sz="2400" kern="100" dirty="0" err="1">
                <a:effectLst/>
                <a:latin typeface="Calibri" panose="020F0502020204030204" pitchFamily="34" charset="0"/>
                <a:ea typeface="Calibri" panose="020F0502020204030204" pitchFamily="34" charset="0"/>
                <a:cs typeface="Calibri" panose="020F0502020204030204" pitchFamily="34" charset="0"/>
              </a:rPr>
              <a:t>kwale</a:t>
            </a:r>
            <a:r>
              <a:rPr lang="nl-NL" sz="2400" kern="100" dirty="0">
                <a:effectLst/>
                <a:latin typeface="Calibri" panose="020F0502020204030204" pitchFamily="34" charset="0"/>
                <a:ea typeface="Calibri" panose="020F0502020204030204" pitchFamily="34" charset="0"/>
                <a:cs typeface="Calibri" panose="020F0502020204030204" pitchFamily="34" charset="0"/>
              </a:rPr>
              <a:t> onder het volk.</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85872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BA32BD62-FEE9-8088-FFED-B437363E25B6}"/>
              </a:ext>
            </a:extLst>
          </p:cNvPr>
          <p:cNvSpPr txBox="1"/>
          <p:nvPr/>
        </p:nvSpPr>
        <p:spPr>
          <a:xfrm>
            <a:off x="2225615" y="785004"/>
            <a:ext cx="6916228" cy="3733971"/>
          </a:xfrm>
          <a:prstGeom prst="rect">
            <a:avLst/>
          </a:prstGeom>
          <a:noFill/>
        </p:spPr>
        <p:txBody>
          <a:bodyPr wrap="square">
            <a:spAutoFit/>
          </a:bodyPr>
          <a:lstStyle/>
          <a:p>
            <a:pPr>
              <a:lnSpc>
                <a:spcPct val="107000"/>
              </a:lnSpc>
              <a:spcAft>
                <a:spcPts val="800"/>
              </a:spcAft>
            </a:pPr>
            <a:r>
              <a:rPr lang="nl-NL" sz="2400" b="1" kern="100" dirty="0">
                <a:effectLst/>
                <a:latin typeface="Calibri" panose="020F0502020204030204" pitchFamily="34" charset="0"/>
                <a:ea typeface="Calibri" panose="020F0502020204030204" pitchFamily="34" charset="0"/>
                <a:cs typeface="Calibri" panose="020F0502020204030204" pitchFamily="34" charset="0"/>
              </a:rPr>
              <a:t>Zingen </a:t>
            </a:r>
            <a:r>
              <a:rPr lang="nl-NL" sz="2400" i="1" kern="100" dirty="0">
                <a:effectLst/>
                <a:latin typeface="Calibri" panose="020F0502020204030204" pitchFamily="34" charset="0"/>
                <a:ea typeface="Calibri" panose="020F0502020204030204" pitchFamily="34" charset="0"/>
                <a:cs typeface="Calibri" panose="020F0502020204030204" pitchFamily="34" charset="0"/>
              </a:rPr>
              <a:t>Psalm 98: 1 en 4</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Zingt, zingt een nieuw gezang den HEERE,</a:t>
            </a:r>
            <a:br>
              <a:rPr lang="nl-NL" sz="2400" kern="100" dirty="0">
                <a:effectLst/>
                <a:latin typeface="Calibri" panose="020F0502020204030204" pitchFamily="34" charset="0"/>
                <a:ea typeface="Calibri" panose="020F0502020204030204" pitchFamily="34" charset="0"/>
                <a:cs typeface="Calibri" panose="020F0502020204030204" pitchFamily="34" charset="0"/>
              </a:rPr>
            </a:br>
            <a:r>
              <a:rPr lang="nl-NL" sz="2400" kern="100" dirty="0">
                <a:effectLst/>
                <a:latin typeface="Calibri" panose="020F0502020204030204" pitchFamily="34" charset="0"/>
                <a:ea typeface="Calibri" panose="020F0502020204030204" pitchFamily="34" charset="0"/>
                <a:cs typeface="Calibri" panose="020F0502020204030204" pitchFamily="34" charset="0"/>
              </a:rPr>
              <a:t>Dien groten God, die </a:t>
            </a:r>
            <a:r>
              <a:rPr lang="nl-NL" sz="2400" kern="100" dirty="0" err="1">
                <a:effectLst/>
                <a:latin typeface="Calibri" panose="020F0502020204030204" pitchFamily="34" charset="0"/>
                <a:ea typeface="Calibri" panose="020F0502020204030204" pitchFamily="34" charset="0"/>
                <a:cs typeface="Calibri" panose="020F0502020204030204" pitchFamily="34" charset="0"/>
              </a:rPr>
              <a:t>wond'ren</a:t>
            </a:r>
            <a:r>
              <a:rPr lang="nl-NL" sz="2400" kern="100" dirty="0">
                <a:effectLst/>
                <a:latin typeface="Calibri" panose="020F0502020204030204" pitchFamily="34" charset="0"/>
                <a:ea typeface="Calibri" panose="020F0502020204030204" pitchFamily="34" charset="0"/>
                <a:cs typeface="Calibri" panose="020F0502020204030204" pitchFamily="34" charset="0"/>
              </a:rPr>
              <a:t> deed;</a:t>
            </a:r>
            <a:br>
              <a:rPr lang="nl-NL" sz="2400" kern="100" dirty="0">
                <a:effectLst/>
                <a:latin typeface="Calibri" panose="020F0502020204030204" pitchFamily="34" charset="0"/>
                <a:ea typeface="Calibri" panose="020F0502020204030204" pitchFamily="34" charset="0"/>
                <a:cs typeface="Calibri" panose="020F0502020204030204" pitchFamily="34" charset="0"/>
              </a:rPr>
            </a:br>
            <a:r>
              <a:rPr lang="nl-NL" sz="2400" kern="100" dirty="0">
                <a:effectLst/>
                <a:latin typeface="Calibri" panose="020F0502020204030204" pitchFamily="34" charset="0"/>
                <a:ea typeface="Calibri" panose="020F0502020204030204" pitchFamily="34" charset="0"/>
                <a:cs typeface="Calibri" panose="020F0502020204030204" pitchFamily="34" charset="0"/>
              </a:rPr>
              <a:t>Zijn rechterhand, vol sterkt' en ere,</a:t>
            </a:r>
            <a:br>
              <a:rPr lang="nl-NL" sz="2400" kern="100" dirty="0">
                <a:effectLst/>
                <a:latin typeface="Calibri" panose="020F0502020204030204" pitchFamily="34" charset="0"/>
                <a:ea typeface="Calibri" panose="020F0502020204030204" pitchFamily="34" charset="0"/>
                <a:cs typeface="Calibri" panose="020F0502020204030204" pitchFamily="34" charset="0"/>
              </a:rPr>
            </a:br>
            <a:r>
              <a:rPr lang="nl-NL" sz="2400" kern="100" dirty="0">
                <a:effectLst/>
                <a:latin typeface="Calibri" panose="020F0502020204030204" pitchFamily="34" charset="0"/>
                <a:ea typeface="Calibri" panose="020F0502020204030204" pitchFamily="34" charset="0"/>
                <a:cs typeface="Calibri" panose="020F0502020204030204" pitchFamily="34" charset="0"/>
              </a:rPr>
              <a:t>Zijn heilig' arm wrocht heil na leed.</a:t>
            </a:r>
            <a:br>
              <a:rPr lang="nl-NL" sz="2400" kern="100" dirty="0">
                <a:effectLst/>
                <a:latin typeface="Calibri" panose="020F0502020204030204" pitchFamily="34" charset="0"/>
                <a:ea typeface="Calibri" panose="020F0502020204030204" pitchFamily="34" charset="0"/>
                <a:cs typeface="Calibri" panose="020F0502020204030204" pitchFamily="34" charset="0"/>
              </a:rPr>
            </a:br>
            <a:r>
              <a:rPr lang="nl-NL" sz="2400" kern="100" dirty="0">
                <a:effectLst/>
                <a:latin typeface="Calibri" panose="020F0502020204030204" pitchFamily="34" charset="0"/>
                <a:ea typeface="Calibri" panose="020F0502020204030204" pitchFamily="34" charset="0"/>
                <a:cs typeface="Calibri" panose="020F0502020204030204" pitchFamily="34" charset="0"/>
              </a:rPr>
              <a:t>Dat heil heeft God nu doen verkonden;</a:t>
            </a:r>
            <a:br>
              <a:rPr lang="nl-NL" sz="2400" kern="100" dirty="0">
                <a:effectLst/>
                <a:latin typeface="Calibri" panose="020F0502020204030204" pitchFamily="34" charset="0"/>
                <a:ea typeface="Calibri" panose="020F0502020204030204" pitchFamily="34" charset="0"/>
                <a:cs typeface="Calibri" panose="020F0502020204030204" pitchFamily="34" charset="0"/>
              </a:rPr>
            </a:br>
            <a:r>
              <a:rPr lang="nl-NL" sz="2400" kern="100" dirty="0">
                <a:effectLst/>
                <a:latin typeface="Calibri" panose="020F0502020204030204" pitchFamily="34" charset="0"/>
                <a:ea typeface="Calibri" panose="020F0502020204030204" pitchFamily="34" charset="0"/>
                <a:cs typeface="Calibri" panose="020F0502020204030204" pitchFamily="34" charset="0"/>
              </a:rPr>
              <a:t>Nu heeft Hij Zijn gerechtigheid,</a:t>
            </a:r>
            <a:br>
              <a:rPr lang="nl-NL" sz="2400" kern="100" dirty="0">
                <a:effectLst/>
                <a:latin typeface="Calibri" panose="020F0502020204030204" pitchFamily="34" charset="0"/>
                <a:ea typeface="Calibri" panose="020F0502020204030204" pitchFamily="34" charset="0"/>
                <a:cs typeface="Calibri" panose="020F0502020204030204" pitchFamily="34" charset="0"/>
              </a:rPr>
            </a:br>
            <a:r>
              <a:rPr lang="nl-NL" sz="2400" kern="100" dirty="0">
                <a:effectLst/>
                <a:latin typeface="Calibri" panose="020F0502020204030204" pitchFamily="34" charset="0"/>
                <a:ea typeface="Calibri" panose="020F0502020204030204" pitchFamily="34" charset="0"/>
                <a:cs typeface="Calibri" panose="020F0502020204030204" pitchFamily="34" charset="0"/>
              </a:rPr>
              <a:t>Zo vlekkeloos en ongeschonden,</a:t>
            </a:r>
            <a:br>
              <a:rPr lang="nl-NL" sz="2400" kern="100" dirty="0">
                <a:effectLst/>
                <a:latin typeface="Calibri" panose="020F0502020204030204" pitchFamily="34" charset="0"/>
                <a:ea typeface="Calibri" panose="020F0502020204030204" pitchFamily="34" charset="0"/>
                <a:cs typeface="Calibri" panose="020F0502020204030204" pitchFamily="34" charset="0"/>
              </a:rPr>
            </a:br>
            <a:r>
              <a:rPr lang="nl-NL" sz="2400" kern="100" dirty="0">
                <a:effectLst/>
                <a:latin typeface="Calibri" panose="020F0502020204030204" pitchFamily="34" charset="0"/>
                <a:ea typeface="Calibri" panose="020F0502020204030204" pitchFamily="34" charset="0"/>
                <a:cs typeface="Calibri" panose="020F0502020204030204" pitchFamily="34" charset="0"/>
              </a:rPr>
              <a:t>Voor 't heidendom ten toon gespreid.</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183150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3692E3E7-6B84-6AD8-6496-9D6ECB628329}"/>
              </a:ext>
            </a:extLst>
          </p:cNvPr>
          <p:cNvSpPr txBox="1"/>
          <p:nvPr/>
        </p:nvSpPr>
        <p:spPr>
          <a:xfrm>
            <a:off x="2191108" y="1216324"/>
            <a:ext cx="7289321" cy="3236207"/>
          </a:xfrm>
          <a:prstGeom prst="rect">
            <a:avLst/>
          </a:prstGeom>
          <a:noFill/>
        </p:spPr>
        <p:txBody>
          <a:bodyPr wrap="square">
            <a:spAutoFit/>
          </a:bodyPr>
          <a:lstStyle/>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Laat al de stromen vrolijk zingen,</a:t>
            </a:r>
            <a:br>
              <a:rPr lang="nl-NL" sz="2400" kern="100" dirty="0">
                <a:effectLst/>
                <a:latin typeface="Calibri" panose="020F0502020204030204" pitchFamily="34" charset="0"/>
                <a:ea typeface="Calibri" panose="020F0502020204030204" pitchFamily="34" charset="0"/>
                <a:cs typeface="Calibri" panose="020F0502020204030204" pitchFamily="34" charset="0"/>
              </a:rPr>
            </a:br>
            <a:r>
              <a:rPr lang="nl-NL" sz="2400" kern="100" dirty="0">
                <a:effectLst/>
                <a:latin typeface="Calibri" panose="020F0502020204030204" pitchFamily="34" charset="0"/>
                <a:ea typeface="Calibri" panose="020F0502020204030204" pitchFamily="34" charset="0"/>
                <a:cs typeface="Calibri" panose="020F0502020204030204" pitchFamily="34" charset="0"/>
              </a:rPr>
              <a:t>De handen klappen naar omhoog;</a:t>
            </a:r>
            <a:br>
              <a:rPr lang="nl-NL" sz="2400" kern="100" dirty="0">
                <a:effectLst/>
                <a:latin typeface="Calibri" panose="020F0502020204030204" pitchFamily="34" charset="0"/>
                <a:ea typeface="Calibri" panose="020F0502020204030204" pitchFamily="34" charset="0"/>
                <a:cs typeface="Calibri" panose="020F0502020204030204" pitchFamily="34" charset="0"/>
              </a:rPr>
            </a:br>
            <a:r>
              <a:rPr lang="nl-NL" sz="2400" kern="100" dirty="0">
                <a:effectLst/>
                <a:latin typeface="Calibri" panose="020F0502020204030204" pitchFamily="34" charset="0"/>
                <a:ea typeface="Calibri" panose="020F0502020204030204" pitchFamily="34" charset="0"/>
                <a:cs typeface="Calibri" panose="020F0502020204030204" pitchFamily="34" charset="0"/>
              </a:rPr>
              <a:t>'t Gebergte vol van vreugde springen</a:t>
            </a:r>
            <a:br>
              <a:rPr lang="nl-NL" sz="2400" kern="100" dirty="0">
                <a:effectLst/>
                <a:latin typeface="Calibri" panose="020F0502020204030204" pitchFamily="34" charset="0"/>
                <a:ea typeface="Calibri" panose="020F0502020204030204" pitchFamily="34" charset="0"/>
                <a:cs typeface="Calibri" panose="020F0502020204030204" pitchFamily="34" charset="0"/>
              </a:rPr>
            </a:br>
            <a:r>
              <a:rPr lang="nl-NL" sz="2400" kern="100" dirty="0">
                <a:effectLst/>
                <a:latin typeface="Calibri" panose="020F0502020204030204" pitchFamily="34" charset="0"/>
                <a:ea typeface="Calibri" panose="020F0502020204030204" pitchFamily="34" charset="0"/>
                <a:cs typeface="Calibri" panose="020F0502020204030204" pitchFamily="34" charset="0"/>
              </a:rPr>
              <a:t>En </a:t>
            </a:r>
            <a:r>
              <a:rPr lang="nl-NL" sz="2400" kern="100" dirty="0" err="1">
                <a:effectLst/>
                <a:latin typeface="Calibri" panose="020F0502020204030204" pitchFamily="34" charset="0"/>
                <a:ea typeface="Calibri" panose="020F0502020204030204" pitchFamily="34" charset="0"/>
                <a:cs typeface="Calibri" panose="020F0502020204030204" pitchFamily="34" charset="0"/>
              </a:rPr>
              <a:t>hupp'len</a:t>
            </a:r>
            <a:r>
              <a:rPr lang="nl-NL" sz="2400" kern="100" dirty="0">
                <a:effectLst/>
                <a:latin typeface="Calibri" panose="020F0502020204030204" pitchFamily="34" charset="0"/>
                <a:ea typeface="Calibri" panose="020F0502020204030204" pitchFamily="34" charset="0"/>
                <a:cs typeface="Calibri" panose="020F0502020204030204" pitchFamily="34" charset="0"/>
              </a:rPr>
              <a:t> voor des HEEREN oog:</a:t>
            </a:r>
            <a:br>
              <a:rPr lang="nl-NL" sz="2400" kern="100" dirty="0">
                <a:effectLst/>
                <a:latin typeface="Calibri" panose="020F0502020204030204" pitchFamily="34" charset="0"/>
                <a:ea typeface="Calibri" panose="020F0502020204030204" pitchFamily="34" charset="0"/>
                <a:cs typeface="Calibri" panose="020F0502020204030204" pitchFamily="34" charset="0"/>
              </a:rPr>
            </a:br>
            <a:r>
              <a:rPr lang="nl-NL" sz="2400" kern="100" dirty="0">
                <a:effectLst/>
                <a:latin typeface="Calibri" panose="020F0502020204030204" pitchFamily="34" charset="0"/>
                <a:ea typeface="Calibri" panose="020F0502020204030204" pitchFamily="34" charset="0"/>
                <a:cs typeface="Calibri" panose="020F0502020204030204" pitchFamily="34" charset="0"/>
              </a:rPr>
              <a:t>Hij komt, Hij komt, om d' aard' te richten,</a:t>
            </a:r>
            <a:br>
              <a:rPr lang="nl-NL" sz="2400" kern="100" dirty="0">
                <a:effectLst/>
                <a:latin typeface="Calibri" panose="020F0502020204030204" pitchFamily="34" charset="0"/>
                <a:ea typeface="Calibri" panose="020F0502020204030204" pitchFamily="34" charset="0"/>
                <a:cs typeface="Calibri" panose="020F0502020204030204" pitchFamily="34" charset="0"/>
              </a:rPr>
            </a:br>
            <a:r>
              <a:rPr lang="nl-NL" sz="2400" kern="100" dirty="0">
                <a:effectLst/>
                <a:latin typeface="Calibri" panose="020F0502020204030204" pitchFamily="34" charset="0"/>
                <a:ea typeface="Calibri" panose="020F0502020204030204" pitchFamily="34" charset="0"/>
                <a:cs typeface="Calibri" panose="020F0502020204030204" pitchFamily="34" charset="0"/>
              </a:rPr>
              <a:t>De wereld in gerechtigheid;</a:t>
            </a:r>
            <a:br>
              <a:rPr lang="nl-NL" sz="2400" kern="100" dirty="0">
                <a:effectLst/>
                <a:latin typeface="Calibri" panose="020F0502020204030204" pitchFamily="34" charset="0"/>
                <a:ea typeface="Calibri" panose="020F0502020204030204" pitchFamily="34" charset="0"/>
                <a:cs typeface="Calibri" panose="020F0502020204030204" pitchFamily="34" charset="0"/>
              </a:rPr>
            </a:br>
            <a:r>
              <a:rPr lang="nl-NL" sz="2400" kern="100" dirty="0">
                <a:effectLst/>
                <a:latin typeface="Calibri" panose="020F0502020204030204" pitchFamily="34" charset="0"/>
                <a:ea typeface="Calibri" panose="020F0502020204030204" pitchFamily="34" charset="0"/>
                <a:cs typeface="Calibri" panose="020F0502020204030204" pitchFamily="34" charset="0"/>
              </a:rPr>
              <a:t>Al 't volk, daar 't wreed geweld moet zwichten,</a:t>
            </a:r>
            <a:br>
              <a:rPr lang="nl-NL" sz="2400" kern="100" dirty="0">
                <a:effectLst/>
                <a:latin typeface="Calibri" panose="020F0502020204030204" pitchFamily="34" charset="0"/>
                <a:ea typeface="Calibri" panose="020F0502020204030204" pitchFamily="34" charset="0"/>
                <a:cs typeface="Calibri" panose="020F0502020204030204" pitchFamily="34" charset="0"/>
              </a:rPr>
            </a:br>
            <a:r>
              <a:rPr lang="nl-NL" sz="2400" kern="100" dirty="0">
                <a:effectLst/>
                <a:latin typeface="Calibri" panose="020F0502020204030204" pitchFamily="34" charset="0"/>
                <a:ea typeface="Calibri" panose="020F0502020204030204" pitchFamily="34" charset="0"/>
                <a:cs typeface="Calibri" panose="020F0502020204030204" pitchFamily="34" charset="0"/>
              </a:rPr>
              <a:t>Wordt in rechtmatigheid geleid.</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132859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FC06EEC0-29CF-CF30-BBD1-E27F0E510BE1}"/>
              </a:ext>
            </a:extLst>
          </p:cNvPr>
          <p:cNvSpPr txBox="1"/>
          <p:nvPr/>
        </p:nvSpPr>
        <p:spPr>
          <a:xfrm>
            <a:off x="1647644" y="819510"/>
            <a:ext cx="7988061" cy="4222246"/>
          </a:xfrm>
          <a:prstGeom prst="rect">
            <a:avLst/>
          </a:prstGeom>
          <a:noFill/>
        </p:spPr>
        <p:txBody>
          <a:bodyPr wrap="square">
            <a:spAutoFit/>
          </a:bodyPr>
          <a:lstStyle/>
          <a:p>
            <a:pPr>
              <a:lnSpc>
                <a:spcPct val="107000"/>
              </a:lnSpc>
              <a:spcAft>
                <a:spcPts val="800"/>
              </a:spcAft>
            </a:pPr>
            <a:r>
              <a:rPr lang="nl-NL" sz="2400" b="1" kern="100" dirty="0">
                <a:effectLst/>
                <a:latin typeface="Calibri" panose="020F0502020204030204" pitchFamily="34" charset="0"/>
                <a:ea typeface="Calibri" panose="020F0502020204030204" pitchFamily="34" charset="0"/>
                <a:cs typeface="Calibri" panose="020F0502020204030204" pitchFamily="34" charset="0"/>
              </a:rPr>
              <a:t>Gezonden om de Schrift te vervullen</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b="1" kern="100" dirty="0">
                <a:effectLst/>
                <a:latin typeface="Calibri" panose="020F0502020204030204" pitchFamily="34" charset="0"/>
                <a:ea typeface="Calibri" panose="020F0502020204030204" pitchFamily="34" charset="0"/>
                <a:cs typeface="Calibri" panose="020F0502020204030204" pitchFamily="34" charset="0"/>
              </a:rPr>
              <a:t>Lezen </a:t>
            </a:r>
            <a:r>
              <a:rPr lang="nl-NL" sz="2400" i="1" kern="100" dirty="0">
                <a:effectLst/>
                <a:latin typeface="Calibri" panose="020F0502020204030204" pitchFamily="34" charset="0"/>
                <a:ea typeface="Calibri" panose="020F0502020204030204" pitchFamily="34" charset="0"/>
                <a:cs typeface="Calibri" panose="020F0502020204030204" pitchFamily="34" charset="0"/>
              </a:rPr>
              <a:t>Jesaja 61: 1 en 2</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150"/>
              </a:spcBef>
            </a:pPr>
            <a:r>
              <a:rPr lang="nl-NL" sz="2400" dirty="0">
                <a:solidFill>
                  <a:srgbClr val="00131E"/>
                </a:solidFill>
                <a:effectLst/>
                <a:latin typeface="Calibri" panose="020F0502020204030204" pitchFamily="34" charset="0"/>
                <a:ea typeface="Times New Roman" panose="02020603050405020304" pitchFamily="18" charset="0"/>
              </a:rPr>
              <a:t>De Geest des Heeren </a:t>
            </a:r>
            <a:r>
              <a:rPr lang="nl-NL" sz="2400" dirty="0" err="1">
                <a:solidFill>
                  <a:srgbClr val="00131E"/>
                </a:solidFill>
                <a:effectLst/>
                <a:latin typeface="Calibri" panose="020F0502020204030204" pitchFamily="34" charset="0"/>
                <a:ea typeface="Times New Roman" panose="02020603050405020304" pitchFamily="18" charset="0"/>
              </a:rPr>
              <a:t>HEEREN</a:t>
            </a:r>
            <a:r>
              <a:rPr lang="nl-NL" sz="2400" dirty="0">
                <a:solidFill>
                  <a:srgbClr val="00131E"/>
                </a:solidFill>
                <a:effectLst/>
                <a:latin typeface="Calibri" panose="020F0502020204030204" pitchFamily="34" charset="0"/>
                <a:ea typeface="Times New Roman" panose="02020603050405020304" pitchFamily="18" charset="0"/>
              </a:rPr>
              <a:t> is op Mij, omdat de HEERE Mij gezalfd heeft, om een blijde boodschap te brengen den </a:t>
            </a:r>
            <a:r>
              <a:rPr lang="nl-NL" sz="2400" dirty="0" err="1">
                <a:solidFill>
                  <a:srgbClr val="00131E"/>
                </a:solidFill>
                <a:effectLst/>
                <a:latin typeface="Calibri" panose="020F0502020204030204" pitchFamily="34" charset="0"/>
                <a:ea typeface="Times New Roman" panose="02020603050405020304" pitchFamily="18" charset="0"/>
              </a:rPr>
              <a:t>zachtmoedigen</a:t>
            </a:r>
            <a:r>
              <a:rPr lang="nl-NL" sz="2400" dirty="0">
                <a:solidFill>
                  <a:srgbClr val="00131E"/>
                </a:solidFill>
                <a:effectLst/>
                <a:latin typeface="Calibri" panose="020F0502020204030204" pitchFamily="34" charset="0"/>
                <a:ea typeface="Times New Roman" panose="02020603050405020304" pitchFamily="18" charset="0"/>
              </a:rPr>
              <a:t>; Hij heeft Mij gezonden om te verbinden de </a:t>
            </a:r>
            <a:r>
              <a:rPr lang="nl-NL" sz="2400" dirty="0" err="1">
                <a:solidFill>
                  <a:srgbClr val="00131E"/>
                </a:solidFill>
                <a:effectLst/>
                <a:latin typeface="Calibri" panose="020F0502020204030204" pitchFamily="34" charset="0"/>
                <a:ea typeface="Times New Roman" panose="02020603050405020304" pitchFamily="18" charset="0"/>
              </a:rPr>
              <a:t>gebrokenen</a:t>
            </a:r>
            <a:r>
              <a:rPr lang="nl-NL" sz="2400" dirty="0">
                <a:solidFill>
                  <a:srgbClr val="00131E"/>
                </a:solidFill>
                <a:effectLst/>
                <a:latin typeface="Calibri" panose="020F0502020204030204" pitchFamily="34" charset="0"/>
                <a:ea typeface="Times New Roman" panose="02020603050405020304" pitchFamily="18" charset="0"/>
              </a:rPr>
              <a:t> van harte, om den gevangenen vrijheid uit te roepen, en den </a:t>
            </a:r>
            <a:r>
              <a:rPr lang="nl-NL" sz="2400" dirty="0" err="1">
                <a:solidFill>
                  <a:srgbClr val="00131E"/>
                </a:solidFill>
                <a:effectLst/>
                <a:latin typeface="Calibri" panose="020F0502020204030204" pitchFamily="34" charset="0"/>
                <a:ea typeface="Times New Roman" panose="02020603050405020304" pitchFamily="18" charset="0"/>
              </a:rPr>
              <a:t>gebondenen</a:t>
            </a:r>
            <a:r>
              <a:rPr lang="nl-NL" sz="2400" dirty="0">
                <a:solidFill>
                  <a:srgbClr val="00131E"/>
                </a:solidFill>
                <a:effectLst/>
                <a:latin typeface="Calibri" panose="020F0502020204030204" pitchFamily="34" charset="0"/>
                <a:ea typeface="Times New Roman" panose="02020603050405020304" pitchFamily="18" charset="0"/>
              </a:rPr>
              <a:t> opening der gevangenis;</a:t>
            </a:r>
            <a:endParaRPr lang="nl-NL" sz="2400" dirty="0">
              <a:effectLst/>
              <a:latin typeface="Times New Roman" panose="02020603050405020304" pitchFamily="18" charset="0"/>
              <a:ea typeface="Times New Roman" panose="02020603050405020304" pitchFamily="18" charset="0"/>
            </a:endParaRPr>
          </a:p>
          <a:p>
            <a:pPr>
              <a:spcBef>
                <a:spcPts val="150"/>
              </a:spcBef>
            </a:pPr>
            <a:r>
              <a:rPr lang="nl-NL" sz="2400" dirty="0">
                <a:solidFill>
                  <a:srgbClr val="00131E"/>
                </a:solidFill>
                <a:effectLst/>
                <a:latin typeface="Calibri" panose="020F0502020204030204" pitchFamily="34" charset="0"/>
                <a:ea typeface="Times New Roman" panose="02020603050405020304" pitchFamily="18" charset="0"/>
              </a:rPr>
              <a:t>Om uit te roepen het jaar van het welbehagen des HEEREN, en den dag der wraak onzes Gods; om alle </a:t>
            </a:r>
            <a:r>
              <a:rPr lang="nl-NL" sz="2400" dirty="0" err="1">
                <a:solidFill>
                  <a:srgbClr val="00131E"/>
                </a:solidFill>
                <a:effectLst/>
                <a:latin typeface="Calibri" panose="020F0502020204030204" pitchFamily="34" charset="0"/>
                <a:ea typeface="Times New Roman" panose="02020603050405020304" pitchFamily="18" charset="0"/>
              </a:rPr>
              <a:t>treurigen</a:t>
            </a:r>
            <a:r>
              <a:rPr lang="nl-NL" sz="2400" dirty="0">
                <a:solidFill>
                  <a:srgbClr val="00131E"/>
                </a:solidFill>
                <a:effectLst/>
                <a:latin typeface="Calibri" panose="020F0502020204030204" pitchFamily="34" charset="0"/>
                <a:ea typeface="Times New Roman" panose="02020603050405020304" pitchFamily="18" charset="0"/>
              </a:rPr>
              <a:t> te troosten;</a:t>
            </a:r>
            <a:endParaRPr lang="nl-NL"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514494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0E0018E4-9E3D-1FE6-552B-BAD1C6F55A2C}"/>
              </a:ext>
            </a:extLst>
          </p:cNvPr>
          <p:cNvSpPr txBox="1"/>
          <p:nvPr/>
        </p:nvSpPr>
        <p:spPr>
          <a:xfrm>
            <a:off x="2078966" y="1190445"/>
            <a:ext cx="7062877" cy="3733971"/>
          </a:xfrm>
          <a:prstGeom prst="rect">
            <a:avLst/>
          </a:prstGeom>
          <a:noFill/>
        </p:spPr>
        <p:txBody>
          <a:bodyPr wrap="square">
            <a:spAutoFit/>
          </a:bodyPr>
          <a:lstStyle/>
          <a:p>
            <a:pPr>
              <a:lnSpc>
                <a:spcPct val="107000"/>
              </a:lnSpc>
              <a:spcAft>
                <a:spcPts val="800"/>
              </a:spcAft>
            </a:pPr>
            <a:r>
              <a:rPr lang="nl-NL" sz="2400" b="1" kern="100" dirty="0">
                <a:effectLst/>
                <a:latin typeface="Calibri" panose="020F0502020204030204" pitchFamily="34" charset="0"/>
                <a:ea typeface="Calibri" panose="020F0502020204030204" pitchFamily="34" charset="0"/>
                <a:cs typeface="Calibri" panose="020F0502020204030204" pitchFamily="34" charset="0"/>
              </a:rPr>
              <a:t>Zingen </a:t>
            </a:r>
            <a:r>
              <a:rPr lang="nl-NL" sz="2400" i="1" kern="100" dirty="0">
                <a:effectLst/>
                <a:latin typeface="Calibri" panose="020F0502020204030204" pitchFamily="34" charset="0"/>
                <a:ea typeface="Calibri" panose="020F0502020204030204" pitchFamily="34" charset="0"/>
                <a:cs typeface="Calibri" panose="020F0502020204030204" pitchFamily="34" charset="0"/>
              </a:rPr>
              <a:t>Psalm 118: 1</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Laat ieder 's HEEREN goedheid loven;</a:t>
            </a:r>
            <a:br>
              <a:rPr lang="nl-NL"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nl-NL"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Want goed is d' Oppermajesteit;</a:t>
            </a:r>
            <a:br>
              <a:rPr lang="nl-NL"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nl-NL"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Zijn goedheid gaat het al te boven;</a:t>
            </a:r>
            <a:br>
              <a:rPr lang="nl-NL"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nl-NL"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Zijn goedheid duurt in eeuwigheid.</a:t>
            </a:r>
            <a:br>
              <a:rPr lang="nl-NL"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nl-NL"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Laat </a:t>
            </a:r>
            <a:r>
              <a:rPr lang="nl-NL" sz="2400" kern="1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Isrel</a:t>
            </a:r>
            <a:r>
              <a:rPr lang="nl-NL"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nu Gods goedheid loven,</a:t>
            </a:r>
            <a:br>
              <a:rPr lang="nl-NL"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nl-NL"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En zeggen: "Roemt Gods majesteit;</a:t>
            </a:r>
            <a:br>
              <a:rPr lang="nl-NL"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nl-NL"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Zijn goedheid gaat het al te boven;</a:t>
            </a:r>
            <a:br>
              <a:rPr lang="nl-NL"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nl-NL" sz="24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Zijn goedheid duurt in eeuwigheid!"</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310020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5F0F3A30-0B03-36FA-A9D0-C70B0F2278DA}"/>
              </a:ext>
            </a:extLst>
          </p:cNvPr>
          <p:cNvSpPr txBox="1"/>
          <p:nvPr/>
        </p:nvSpPr>
        <p:spPr>
          <a:xfrm>
            <a:off x="1242204" y="439947"/>
            <a:ext cx="8936966" cy="4934684"/>
          </a:xfrm>
          <a:prstGeom prst="rect">
            <a:avLst/>
          </a:prstGeom>
          <a:noFill/>
        </p:spPr>
        <p:txBody>
          <a:bodyPr wrap="square">
            <a:spAutoFit/>
          </a:bodyPr>
          <a:lstStyle/>
          <a:p>
            <a:pPr>
              <a:lnSpc>
                <a:spcPct val="107000"/>
              </a:lnSpc>
              <a:spcAft>
                <a:spcPts val="800"/>
              </a:spcAft>
            </a:pPr>
            <a:r>
              <a:rPr lang="nl-NL" sz="2400" b="1" kern="100" dirty="0">
                <a:effectLst/>
                <a:latin typeface="Calibri" panose="020F0502020204030204" pitchFamily="34" charset="0"/>
                <a:ea typeface="Calibri" panose="020F0502020204030204" pitchFamily="34" charset="0"/>
                <a:cs typeface="Calibri" panose="020F0502020204030204" pitchFamily="34" charset="0"/>
              </a:rPr>
              <a:t>Lezen </a:t>
            </a:r>
            <a:r>
              <a:rPr lang="nl-NL" sz="2400" i="1" kern="100" dirty="0">
                <a:effectLst/>
                <a:latin typeface="Calibri" panose="020F0502020204030204" pitchFamily="34" charset="0"/>
                <a:ea typeface="Calibri" panose="020F0502020204030204" pitchFamily="34" charset="0"/>
                <a:cs typeface="Calibri" panose="020F0502020204030204" pitchFamily="34" charset="0"/>
              </a:rPr>
              <a:t>Mattheus 11: 2-5</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En Johannes, in de gevangenis gehoord hebbende de werken van Christus, zond twee van zijn discipelen;</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En </a:t>
            </a:r>
            <a:r>
              <a:rPr lang="nl-NL" sz="2400" kern="100" dirty="0" err="1">
                <a:effectLst/>
                <a:latin typeface="Calibri" panose="020F0502020204030204" pitchFamily="34" charset="0"/>
                <a:ea typeface="Calibri" panose="020F0502020204030204" pitchFamily="34" charset="0"/>
                <a:cs typeface="Calibri" panose="020F0502020204030204" pitchFamily="34" charset="0"/>
              </a:rPr>
              <a:t>zeide</a:t>
            </a:r>
            <a:r>
              <a:rPr lang="nl-NL" sz="2400" kern="100" dirty="0">
                <a:effectLst/>
                <a:latin typeface="Calibri" panose="020F0502020204030204" pitchFamily="34" charset="0"/>
                <a:ea typeface="Calibri" panose="020F0502020204030204" pitchFamily="34" charset="0"/>
                <a:cs typeface="Calibri" panose="020F0502020204030204" pitchFamily="34" charset="0"/>
              </a:rPr>
              <a:t> tot hem: Zijt Gij Degene, Die komen zou, of verwachten wij een anderen?</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En Jezus antwoordde en </a:t>
            </a:r>
            <a:r>
              <a:rPr lang="nl-NL" sz="2400" kern="100" dirty="0" err="1">
                <a:effectLst/>
                <a:latin typeface="Calibri" panose="020F0502020204030204" pitchFamily="34" charset="0"/>
                <a:ea typeface="Calibri" panose="020F0502020204030204" pitchFamily="34" charset="0"/>
                <a:cs typeface="Calibri" panose="020F0502020204030204" pitchFamily="34" charset="0"/>
              </a:rPr>
              <a:t>zeide</a:t>
            </a:r>
            <a:r>
              <a:rPr lang="nl-NL" sz="2400" kern="100" dirty="0">
                <a:effectLst/>
                <a:latin typeface="Calibri" panose="020F0502020204030204" pitchFamily="34" charset="0"/>
                <a:ea typeface="Calibri" panose="020F0502020204030204" pitchFamily="34" charset="0"/>
                <a:cs typeface="Calibri" panose="020F0502020204030204" pitchFamily="34" charset="0"/>
              </a:rPr>
              <a:t> tot hen: Gaat heen en boodschapt Johannes weder, hetgeen gij hoort en ziet:</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De blinden worden ziende, en de kreupelen wandelen; de melaatsen worden gereinigd, en de doven horen; de doden worden opgewekt, en den armen wordt het Evangelie verkondigd.</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23012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5B9F2A62-DAF5-A660-F349-09AC91ECBC16}"/>
              </a:ext>
            </a:extLst>
          </p:cNvPr>
          <p:cNvSpPr txBox="1"/>
          <p:nvPr/>
        </p:nvSpPr>
        <p:spPr>
          <a:xfrm>
            <a:off x="2303253" y="422694"/>
            <a:ext cx="6838590" cy="5945410"/>
          </a:xfrm>
          <a:prstGeom prst="rect">
            <a:avLst/>
          </a:prstGeom>
          <a:noFill/>
        </p:spPr>
        <p:txBody>
          <a:bodyPr wrap="square">
            <a:spAutoFit/>
          </a:bodyPr>
          <a:lstStyle/>
          <a:p>
            <a:pPr>
              <a:lnSpc>
                <a:spcPct val="107000"/>
              </a:lnSpc>
              <a:spcAft>
                <a:spcPts val="800"/>
              </a:spcAft>
            </a:pPr>
            <a:r>
              <a:rPr lang="nl-NL" sz="2400" b="1" kern="100" dirty="0">
                <a:effectLst/>
                <a:latin typeface="Calibri" panose="020F0502020204030204" pitchFamily="34" charset="0"/>
                <a:ea typeface="Calibri" panose="020F0502020204030204" pitchFamily="34" charset="0"/>
                <a:cs typeface="Calibri" panose="020F0502020204030204" pitchFamily="34" charset="0"/>
              </a:rPr>
              <a:t>Gedicht </a:t>
            </a:r>
            <a:r>
              <a:rPr lang="nl-NL" sz="2400" i="1" kern="100" dirty="0" err="1">
                <a:effectLst/>
                <a:latin typeface="Calibri" panose="020F0502020204030204" pitchFamily="34" charset="0"/>
                <a:ea typeface="Calibri" panose="020F0502020204030204" pitchFamily="34" charset="0"/>
                <a:cs typeface="Calibri" panose="020F0502020204030204" pitchFamily="34" charset="0"/>
              </a:rPr>
              <a:t>Muus</a:t>
            </a:r>
            <a:r>
              <a:rPr lang="nl-NL" sz="2400" i="1" kern="100" dirty="0">
                <a:effectLst/>
                <a:latin typeface="Calibri" panose="020F0502020204030204" pitchFamily="34" charset="0"/>
                <a:ea typeface="Calibri" panose="020F0502020204030204" pitchFamily="34" charset="0"/>
                <a:cs typeface="Calibri" panose="020F0502020204030204" pitchFamily="34" charset="0"/>
              </a:rPr>
              <a:t> Jacobse</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Zijt Gij waarop de wereld wacht</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of wachten wij een ander?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Zult Gij, een zwakke zonder macht,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als koning heersen in Gods kracht,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ons leiden tot elkander?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‘Ik geef aan blinden het gezicht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en oren aan de doven.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Zalig die, door Mij opgericht,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ziende mag lopen in het licht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en horende geloven’.</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48695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7A89D2FC-C30F-4F5C-98BE-8B9E360B26B9}"/>
              </a:ext>
            </a:extLst>
          </p:cNvPr>
          <p:cNvSpPr txBox="1"/>
          <p:nvPr/>
        </p:nvSpPr>
        <p:spPr>
          <a:xfrm>
            <a:off x="1984075" y="1414732"/>
            <a:ext cx="7157768" cy="2591030"/>
          </a:xfrm>
          <a:prstGeom prst="rect">
            <a:avLst/>
          </a:prstGeom>
          <a:noFill/>
        </p:spPr>
        <p:txBody>
          <a:bodyPr wrap="square">
            <a:spAutoFit/>
          </a:bodyPr>
          <a:lstStyle/>
          <a:p>
            <a:pPr>
              <a:lnSpc>
                <a:spcPct val="107000"/>
              </a:lnSpc>
              <a:spcAft>
                <a:spcPts val="800"/>
              </a:spcAft>
            </a:pPr>
            <a:r>
              <a:rPr lang="nl-NL" sz="2400" b="1" kern="100" dirty="0">
                <a:effectLst/>
                <a:latin typeface="Calibri" panose="020F0502020204030204" pitchFamily="34" charset="0"/>
                <a:ea typeface="Calibri" panose="020F0502020204030204" pitchFamily="34" charset="0"/>
                <a:cs typeface="Calibri" panose="020F0502020204030204" pitchFamily="34" charset="0"/>
              </a:rPr>
              <a:t>Lezen </a:t>
            </a:r>
            <a:r>
              <a:rPr lang="nl-NL" sz="2400" i="1" kern="100" dirty="0">
                <a:effectLst/>
                <a:latin typeface="Calibri" panose="020F0502020204030204" pitchFamily="34" charset="0"/>
                <a:ea typeface="Calibri" panose="020F0502020204030204" pitchFamily="34" charset="0"/>
                <a:cs typeface="Calibri" panose="020F0502020204030204" pitchFamily="34" charset="0"/>
              </a:rPr>
              <a:t>HC Zondag 6, vraag en antwoord 18</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Maar wie is deze Middelaar, Die tegelijk waarachtig God en waarachtig rechtvaardig mens is?</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dirty="0">
                <a:solidFill>
                  <a:srgbClr val="000000"/>
                </a:solidFill>
                <a:effectLst/>
                <a:latin typeface="Calibri" panose="020F0502020204030204" pitchFamily="34" charset="0"/>
                <a:ea typeface="Calibri" panose="020F0502020204030204" pitchFamily="34" charset="0"/>
              </a:rPr>
              <a:t>Onze Heere Jezus Christus, Die ons van God tot wijsheid, rechtvaardigheid, heiligmaking, en tot een volkomen verlossing geschonken is. </a:t>
            </a:r>
            <a:endParaRPr lang="nl-NL"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45794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78643CEF-2DB1-FCDE-D971-BCCBA4343BC3}"/>
              </a:ext>
            </a:extLst>
          </p:cNvPr>
          <p:cNvSpPr txBox="1"/>
          <p:nvPr/>
        </p:nvSpPr>
        <p:spPr>
          <a:xfrm>
            <a:off x="1958196" y="664235"/>
            <a:ext cx="7358332" cy="3043205"/>
          </a:xfrm>
          <a:prstGeom prst="rect">
            <a:avLst/>
          </a:prstGeom>
          <a:noFill/>
        </p:spPr>
        <p:txBody>
          <a:bodyPr wrap="square">
            <a:spAutoFit/>
          </a:bodyPr>
          <a:lstStyle/>
          <a:p>
            <a:pPr>
              <a:lnSpc>
                <a:spcPct val="107000"/>
              </a:lnSpc>
              <a:spcAft>
                <a:spcPts val="800"/>
              </a:spcAft>
            </a:pPr>
            <a:r>
              <a:rPr lang="nl-NL" sz="2800" b="1" kern="100" dirty="0">
                <a:effectLst/>
                <a:latin typeface="Calibri" panose="020F0502020204030204" pitchFamily="34" charset="0"/>
                <a:ea typeface="Calibri" panose="020F0502020204030204" pitchFamily="34" charset="0"/>
                <a:cs typeface="Calibri" panose="020F0502020204030204" pitchFamily="34" charset="0"/>
              </a:rPr>
              <a:t>Lezen </a:t>
            </a:r>
            <a:r>
              <a:rPr lang="nl-NL" sz="2800" i="1" kern="100" dirty="0">
                <a:effectLst/>
                <a:latin typeface="Calibri" panose="020F0502020204030204" pitchFamily="34" charset="0"/>
                <a:ea typeface="Calibri" panose="020F0502020204030204" pitchFamily="34" charset="0"/>
                <a:cs typeface="Calibri" panose="020F0502020204030204" pitchFamily="34" charset="0"/>
              </a:rPr>
              <a:t>Geloofsbelijdenis van </a:t>
            </a:r>
            <a:r>
              <a:rPr lang="nl-NL" sz="2800" i="1" kern="100" dirty="0" err="1">
                <a:effectLst/>
                <a:latin typeface="Calibri" panose="020F0502020204030204" pitchFamily="34" charset="0"/>
                <a:ea typeface="Calibri" panose="020F0502020204030204" pitchFamily="34" charset="0"/>
                <a:cs typeface="Calibri" panose="020F0502020204030204" pitchFamily="34" charset="0"/>
              </a:rPr>
              <a:t>Athanasius</a:t>
            </a:r>
            <a:r>
              <a:rPr lang="nl-NL" sz="2800" i="1" kern="100" dirty="0">
                <a:effectLst/>
                <a:latin typeface="Calibri" panose="020F0502020204030204" pitchFamily="34" charset="0"/>
                <a:ea typeface="Calibri" panose="020F0502020204030204" pitchFamily="34" charset="0"/>
                <a:cs typeface="Calibri" panose="020F0502020204030204" pitchFamily="34" charset="0"/>
              </a:rPr>
              <a:t>, artikel 31</a:t>
            </a:r>
            <a:endParaRPr lang="nl-NL"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l-NL" sz="2800" kern="100"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nl-NL" sz="2800" kern="100" dirty="0">
                <a:effectLst/>
                <a:latin typeface="Calibri" panose="020F0502020204030204" pitchFamily="34" charset="0"/>
                <a:ea typeface="Calibri" panose="020F0502020204030204" pitchFamily="34" charset="0"/>
                <a:cs typeface="Calibri" panose="020F0502020204030204" pitchFamily="34" charset="0"/>
              </a:rPr>
              <a:t>Hij is God uit de zelfstandigheid des Vaders, vóór alle tijden gegenereerd, en mens uit de zelfstandigheid Zijner moeder, in den tijd geboren;</a:t>
            </a:r>
            <a:endParaRPr lang="nl-NL"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233020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949D7119-FFC0-9903-A2E3-FDD17202B6C3}"/>
              </a:ext>
            </a:extLst>
          </p:cNvPr>
          <p:cNvSpPr txBox="1"/>
          <p:nvPr/>
        </p:nvSpPr>
        <p:spPr>
          <a:xfrm>
            <a:off x="1794294" y="698741"/>
            <a:ext cx="7347549" cy="4625562"/>
          </a:xfrm>
          <a:prstGeom prst="rect">
            <a:avLst/>
          </a:prstGeom>
          <a:noFill/>
        </p:spPr>
        <p:txBody>
          <a:bodyPr wrap="square">
            <a:spAutoFit/>
          </a:bodyPr>
          <a:lstStyle/>
          <a:p>
            <a:pPr>
              <a:lnSpc>
                <a:spcPct val="107000"/>
              </a:lnSpc>
              <a:spcAft>
                <a:spcPts val="800"/>
              </a:spcAft>
            </a:pPr>
            <a:r>
              <a:rPr lang="nl-NL" sz="2400" b="1" kern="100" dirty="0">
                <a:effectLst/>
                <a:latin typeface="Calibri" panose="020F0502020204030204" pitchFamily="34" charset="0"/>
                <a:ea typeface="Calibri" panose="020F0502020204030204" pitchFamily="34" charset="0"/>
                <a:cs typeface="Calibri" panose="020F0502020204030204" pitchFamily="34" charset="0"/>
              </a:rPr>
              <a:t>Gezonden om te lijden en te sterven</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b="1" kern="100" dirty="0">
                <a:effectLst/>
                <a:latin typeface="Calibri" panose="020F0502020204030204" pitchFamily="34" charset="0"/>
                <a:ea typeface="Calibri" panose="020F0502020204030204" pitchFamily="34" charset="0"/>
                <a:cs typeface="Calibri" panose="020F0502020204030204" pitchFamily="34" charset="0"/>
              </a:rPr>
              <a:t>Lezen </a:t>
            </a:r>
            <a:r>
              <a:rPr lang="nl-NL" sz="2400" i="1" kern="100" dirty="0">
                <a:effectLst/>
                <a:latin typeface="Calibri" panose="020F0502020204030204" pitchFamily="34" charset="0"/>
                <a:ea typeface="Calibri" panose="020F0502020204030204" pitchFamily="34" charset="0"/>
                <a:cs typeface="Calibri" panose="020F0502020204030204" pitchFamily="34" charset="0"/>
              </a:rPr>
              <a:t>Johannes 1: 11-13</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150"/>
              </a:spcBef>
            </a:pPr>
            <a:r>
              <a:rPr lang="nl-NL" sz="2400" dirty="0">
                <a:solidFill>
                  <a:srgbClr val="00131E"/>
                </a:solidFill>
                <a:effectLst/>
                <a:latin typeface="Calibri" panose="020F0502020204030204" pitchFamily="34" charset="0"/>
                <a:ea typeface="Times New Roman" panose="02020603050405020304" pitchFamily="18" charset="0"/>
              </a:rPr>
              <a:t>Hij is gekomen tot het Zijne, en de Zijnen hebben Hem niet aangenomen.</a:t>
            </a:r>
            <a:endParaRPr lang="nl-NL" sz="2400" dirty="0">
              <a:effectLst/>
              <a:latin typeface="Times New Roman" panose="02020603050405020304" pitchFamily="18" charset="0"/>
              <a:ea typeface="Times New Roman" panose="02020603050405020304" pitchFamily="18" charset="0"/>
            </a:endParaRPr>
          </a:p>
          <a:p>
            <a:pPr>
              <a:spcBef>
                <a:spcPts val="150"/>
              </a:spcBef>
            </a:pPr>
            <a:r>
              <a:rPr lang="nl-NL" sz="2400" dirty="0">
                <a:solidFill>
                  <a:srgbClr val="00131E"/>
                </a:solidFill>
                <a:effectLst/>
                <a:latin typeface="Calibri" panose="020F0502020204030204" pitchFamily="34" charset="0"/>
                <a:ea typeface="Times New Roman" panose="02020603050405020304" pitchFamily="18" charset="0"/>
              </a:rPr>
              <a:t>Maar zovelen Hem aangenomen hebben, dien heeft Hij macht gegeven kinderen Gods te worden, namelijk die in Zijn Naam geloven;</a:t>
            </a:r>
            <a:endParaRPr lang="nl-NL" sz="2400" dirty="0">
              <a:effectLst/>
              <a:latin typeface="Times New Roman" panose="02020603050405020304" pitchFamily="18" charset="0"/>
              <a:ea typeface="Times New Roman" panose="02020603050405020304" pitchFamily="18" charset="0"/>
            </a:endParaRPr>
          </a:p>
          <a:p>
            <a:pPr>
              <a:spcBef>
                <a:spcPts val="150"/>
              </a:spcBef>
            </a:pPr>
            <a:r>
              <a:rPr lang="nl-NL" sz="2400" dirty="0">
                <a:solidFill>
                  <a:srgbClr val="00131E"/>
                </a:solidFill>
                <a:effectLst/>
                <a:latin typeface="Calibri" panose="020F0502020204030204" pitchFamily="34" charset="0"/>
                <a:ea typeface="Times New Roman" panose="02020603050405020304" pitchFamily="18" charset="0"/>
              </a:rPr>
              <a:t>Welke niet uit den bloede, noch uit den wil des </a:t>
            </a:r>
            <a:r>
              <a:rPr lang="nl-NL" sz="2400" dirty="0" err="1">
                <a:solidFill>
                  <a:srgbClr val="00131E"/>
                </a:solidFill>
                <a:effectLst/>
                <a:latin typeface="Calibri" panose="020F0502020204030204" pitchFamily="34" charset="0"/>
                <a:ea typeface="Times New Roman" panose="02020603050405020304" pitchFamily="18" charset="0"/>
              </a:rPr>
              <a:t>vleses</a:t>
            </a:r>
            <a:r>
              <a:rPr lang="nl-NL" sz="2400" dirty="0">
                <a:solidFill>
                  <a:srgbClr val="00131E"/>
                </a:solidFill>
                <a:effectLst/>
                <a:latin typeface="Calibri" panose="020F0502020204030204" pitchFamily="34" charset="0"/>
                <a:ea typeface="Times New Roman" panose="02020603050405020304" pitchFamily="18" charset="0"/>
              </a:rPr>
              <a:t>, noch uit den wil des mans, maar uit God geboren zijn.</a:t>
            </a:r>
            <a:endParaRPr lang="nl-NL" sz="2400" dirty="0">
              <a:effectLst/>
              <a:latin typeface="Times New Roman" panose="02020603050405020304" pitchFamily="18" charset="0"/>
              <a:ea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01358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9BCE3FB4-7AEB-A93D-A6E1-275BEF292FED}"/>
              </a:ext>
            </a:extLst>
          </p:cNvPr>
          <p:cNvSpPr txBox="1"/>
          <p:nvPr/>
        </p:nvSpPr>
        <p:spPr>
          <a:xfrm>
            <a:off x="2303253" y="603849"/>
            <a:ext cx="6838590" cy="4949881"/>
          </a:xfrm>
          <a:prstGeom prst="rect">
            <a:avLst/>
          </a:prstGeom>
          <a:noFill/>
        </p:spPr>
        <p:txBody>
          <a:bodyPr wrap="square">
            <a:spAutoFit/>
          </a:bodyPr>
          <a:lstStyle/>
          <a:p>
            <a:pPr>
              <a:lnSpc>
                <a:spcPct val="107000"/>
              </a:lnSpc>
              <a:spcAft>
                <a:spcPts val="800"/>
              </a:spcAft>
            </a:pPr>
            <a:r>
              <a:rPr lang="nl-NL" sz="2400" b="1" kern="100" dirty="0">
                <a:effectLst/>
                <a:latin typeface="Calibri" panose="020F0502020204030204" pitchFamily="34" charset="0"/>
                <a:ea typeface="Calibri" panose="020F0502020204030204" pitchFamily="34" charset="0"/>
                <a:cs typeface="Calibri" panose="020F0502020204030204" pitchFamily="34" charset="0"/>
              </a:rPr>
              <a:t>Zingen </a:t>
            </a:r>
            <a:r>
              <a:rPr lang="nl-NL" sz="2400" i="1" kern="100" dirty="0">
                <a:effectLst/>
                <a:latin typeface="Calibri" panose="020F0502020204030204" pitchFamily="34" charset="0"/>
                <a:ea typeface="Calibri" panose="020F0502020204030204" pitchFamily="34" charset="0"/>
                <a:cs typeface="Calibri" panose="020F0502020204030204" pitchFamily="34" charset="0"/>
              </a:rPr>
              <a:t>Psalm 22: 4</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Al wie Mij ziet, bespot Mij boos te </a:t>
            </a:r>
            <a:r>
              <a:rPr lang="nl-NL" sz="2400" kern="100" dirty="0" err="1">
                <a:effectLst/>
                <a:latin typeface="Calibri" panose="020F0502020204030204" pitchFamily="34" charset="0"/>
                <a:ea typeface="Calibri" panose="020F0502020204030204" pitchFamily="34" charset="0"/>
                <a:cs typeface="Calibri" panose="020F0502020204030204" pitchFamily="34" charset="0"/>
              </a:rPr>
              <a:t>moê</a:t>
            </a:r>
            <a:r>
              <a:rPr lang="nl-NL" sz="2400" kern="100" dirty="0">
                <a:effectLst/>
                <a:latin typeface="Calibri" panose="020F0502020204030204" pitchFamily="34" charset="0"/>
                <a:ea typeface="Calibri" panose="020F0502020204030204" pitchFamily="34" charset="0"/>
                <a:cs typeface="Calibri" panose="020F0502020204030204" pitchFamily="34" charset="0"/>
              </a:rPr>
              <a: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men schudt het hoofd, men steekt de lip Mij toe.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Daar Ik ’t gebed tot God vertrouwend doe,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moet Ik nog horen: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“Dat God, op Wien Hij steunt, Hem gunstig’ oren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verleen’, Hem </a:t>
            </a:r>
            <a:r>
              <a:rPr lang="nl-NL" sz="2400" kern="100" dirty="0" err="1">
                <a:effectLst/>
                <a:latin typeface="Calibri" panose="020F0502020204030204" pitchFamily="34" charset="0"/>
                <a:ea typeface="Calibri" panose="020F0502020204030204" pitchFamily="34" charset="0"/>
                <a:cs typeface="Calibri" panose="020F0502020204030204" pitchFamily="34" charset="0"/>
              </a:rPr>
              <a:t>redd</a:t>
            </a:r>
            <a:r>
              <a:rPr lang="nl-NL" sz="2400" kern="100" dirty="0">
                <a:effectLst/>
                <a:latin typeface="Calibri" panose="020F0502020204030204" pitchFamily="34" charset="0"/>
                <a:ea typeface="Calibri" panose="020F0502020204030204" pitchFamily="34" charset="0"/>
                <a:cs typeface="Calibri" panose="020F0502020204030204" pitchFamily="34" charset="0"/>
              </a:rPr>
              <a: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dat Die nu hulp doe komen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en Hem, in Wien Hij heeft Zijn lust genomen,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in ruimte </a:t>
            </a:r>
            <a:r>
              <a:rPr lang="nl-NL" sz="2400" kern="100" dirty="0" err="1">
                <a:effectLst/>
                <a:latin typeface="Calibri" panose="020F0502020204030204" pitchFamily="34" charset="0"/>
                <a:ea typeface="Calibri" panose="020F0502020204030204" pitchFamily="34" charset="0"/>
                <a:cs typeface="Calibri" panose="020F0502020204030204" pitchFamily="34" charset="0"/>
              </a:rPr>
              <a:t>zett</a:t>
            </a:r>
            <a:r>
              <a:rPr lang="nl-NL" sz="2400" kern="100" dirty="0">
                <a:effectLst/>
                <a:latin typeface="Calibri" panose="020F0502020204030204" pitchFamily="34" charset="0"/>
                <a:ea typeface="Calibri" panose="020F0502020204030204" pitchFamily="34" charset="0"/>
                <a:cs typeface="Calibri" panose="020F0502020204030204" pitchFamily="34" charset="0"/>
              </a:rPr>
              <a:t>’.”</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783263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2884DDF1-EB7A-CB4B-920E-2D815BDF216E}"/>
              </a:ext>
            </a:extLst>
          </p:cNvPr>
          <p:cNvSpPr txBox="1"/>
          <p:nvPr/>
        </p:nvSpPr>
        <p:spPr>
          <a:xfrm>
            <a:off x="1017916" y="284672"/>
            <a:ext cx="8833449" cy="5519653"/>
          </a:xfrm>
          <a:prstGeom prst="rect">
            <a:avLst/>
          </a:prstGeom>
          <a:noFill/>
        </p:spPr>
        <p:txBody>
          <a:bodyPr wrap="square">
            <a:spAutoFit/>
          </a:bodyPr>
          <a:lstStyle/>
          <a:p>
            <a:pPr>
              <a:lnSpc>
                <a:spcPct val="107000"/>
              </a:lnSpc>
              <a:spcAft>
                <a:spcPts val="800"/>
              </a:spcAft>
            </a:pPr>
            <a:r>
              <a:rPr lang="nl-NL" sz="2400" b="1" kern="100" dirty="0">
                <a:effectLst/>
                <a:latin typeface="Calibri" panose="020F0502020204030204" pitchFamily="34" charset="0"/>
                <a:ea typeface="Calibri" panose="020F0502020204030204" pitchFamily="34" charset="0"/>
                <a:cs typeface="Calibri" panose="020F0502020204030204" pitchFamily="34" charset="0"/>
              </a:rPr>
              <a:t>Lezen </a:t>
            </a:r>
            <a:r>
              <a:rPr lang="nl-NL" sz="2400" i="1" kern="100" dirty="0">
                <a:effectLst/>
                <a:latin typeface="Calibri" panose="020F0502020204030204" pitchFamily="34" charset="0"/>
                <a:ea typeface="Calibri" panose="020F0502020204030204" pitchFamily="34" charset="0"/>
                <a:cs typeface="Calibri" panose="020F0502020204030204" pitchFamily="34" charset="0"/>
              </a:rPr>
              <a:t>Johannes 12: 46-50</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150"/>
              </a:spcBef>
            </a:pPr>
            <a:r>
              <a:rPr lang="nl-NL" sz="2400" dirty="0">
                <a:solidFill>
                  <a:srgbClr val="00131E"/>
                </a:solidFill>
                <a:effectLst/>
                <a:latin typeface="Calibri" panose="020F0502020204030204" pitchFamily="34" charset="0"/>
                <a:ea typeface="Times New Roman" panose="02020603050405020304" pitchFamily="18" charset="0"/>
              </a:rPr>
              <a:t>Ik ben een Licht, in de wereld gekomen, opdat een iegelijk, die in Mij gelooft, in de duisternis niet </a:t>
            </a:r>
            <a:r>
              <a:rPr lang="nl-NL" sz="2400" dirty="0" err="1">
                <a:solidFill>
                  <a:srgbClr val="00131E"/>
                </a:solidFill>
                <a:effectLst/>
                <a:latin typeface="Calibri" panose="020F0502020204030204" pitchFamily="34" charset="0"/>
                <a:ea typeface="Times New Roman" panose="02020603050405020304" pitchFamily="18" charset="0"/>
              </a:rPr>
              <a:t>blijve</a:t>
            </a:r>
            <a:r>
              <a:rPr lang="nl-NL" sz="2400" dirty="0">
                <a:solidFill>
                  <a:srgbClr val="00131E"/>
                </a:solidFill>
                <a:effectLst/>
                <a:latin typeface="Calibri" panose="020F0502020204030204" pitchFamily="34" charset="0"/>
                <a:ea typeface="Times New Roman" panose="02020603050405020304" pitchFamily="18" charset="0"/>
              </a:rPr>
              <a:t>.</a:t>
            </a:r>
            <a:endParaRPr lang="nl-NL" sz="2400" dirty="0">
              <a:effectLst/>
              <a:latin typeface="Times New Roman" panose="02020603050405020304" pitchFamily="18" charset="0"/>
              <a:ea typeface="Times New Roman" panose="02020603050405020304" pitchFamily="18" charset="0"/>
            </a:endParaRPr>
          </a:p>
          <a:p>
            <a:pPr>
              <a:spcBef>
                <a:spcPts val="150"/>
              </a:spcBef>
            </a:pPr>
            <a:r>
              <a:rPr lang="nl-NL" sz="2400" dirty="0">
                <a:solidFill>
                  <a:srgbClr val="00131E"/>
                </a:solidFill>
                <a:effectLst/>
                <a:latin typeface="Calibri" panose="020F0502020204030204" pitchFamily="34" charset="0"/>
                <a:ea typeface="Times New Roman" panose="02020603050405020304" pitchFamily="18" charset="0"/>
              </a:rPr>
              <a:t>En indien iemand Mijn woorden gehoord, en niet geloofd zal hebben, Ik oordeel hem niet; want Ik ben niet gekomen, opdat Ik de wereld </a:t>
            </a:r>
            <a:r>
              <a:rPr lang="nl-NL" sz="2400" dirty="0" err="1">
                <a:solidFill>
                  <a:srgbClr val="00131E"/>
                </a:solidFill>
                <a:effectLst/>
                <a:latin typeface="Calibri" panose="020F0502020204030204" pitchFamily="34" charset="0"/>
                <a:ea typeface="Times New Roman" panose="02020603050405020304" pitchFamily="18" charset="0"/>
              </a:rPr>
              <a:t>oordele</a:t>
            </a:r>
            <a:r>
              <a:rPr lang="nl-NL" sz="2400" dirty="0">
                <a:solidFill>
                  <a:srgbClr val="00131E"/>
                </a:solidFill>
                <a:effectLst/>
                <a:latin typeface="Calibri" panose="020F0502020204030204" pitchFamily="34" charset="0"/>
                <a:ea typeface="Times New Roman" panose="02020603050405020304" pitchFamily="18" charset="0"/>
              </a:rPr>
              <a:t>, maar opdat Ik de wereld zalig make.</a:t>
            </a:r>
            <a:endParaRPr lang="nl-NL" sz="2400" dirty="0">
              <a:effectLst/>
              <a:latin typeface="Times New Roman" panose="02020603050405020304" pitchFamily="18" charset="0"/>
              <a:ea typeface="Times New Roman" panose="02020603050405020304" pitchFamily="18" charset="0"/>
            </a:endParaRPr>
          </a:p>
          <a:p>
            <a:pPr>
              <a:spcBef>
                <a:spcPts val="150"/>
              </a:spcBef>
            </a:pPr>
            <a:r>
              <a:rPr lang="nl-NL" sz="2400" dirty="0">
                <a:solidFill>
                  <a:srgbClr val="00131E"/>
                </a:solidFill>
                <a:effectLst/>
                <a:latin typeface="Calibri" panose="020F0502020204030204" pitchFamily="34" charset="0"/>
                <a:ea typeface="Times New Roman" panose="02020603050405020304" pitchFamily="18" charset="0"/>
              </a:rPr>
              <a:t>Die Mij verwerpt, en Mijn woorden niet ontvangt, heeft, die hem oordeelt; het woord, dat Ik gesproken heb, dat zal hem oordelen ten laatsten dage.</a:t>
            </a:r>
            <a:endParaRPr lang="nl-NL" sz="2400" dirty="0">
              <a:effectLst/>
              <a:latin typeface="Times New Roman" panose="02020603050405020304" pitchFamily="18" charset="0"/>
              <a:ea typeface="Times New Roman" panose="02020603050405020304" pitchFamily="18" charset="0"/>
            </a:endParaRPr>
          </a:p>
          <a:p>
            <a:pPr>
              <a:spcBef>
                <a:spcPts val="150"/>
              </a:spcBef>
            </a:pPr>
            <a:r>
              <a:rPr lang="nl-NL" sz="2400" dirty="0">
                <a:solidFill>
                  <a:srgbClr val="00131E"/>
                </a:solidFill>
                <a:effectLst/>
                <a:latin typeface="Calibri" panose="020F0502020204030204" pitchFamily="34" charset="0"/>
                <a:ea typeface="Times New Roman" panose="02020603050405020304" pitchFamily="18" charset="0"/>
              </a:rPr>
              <a:t>Want Ik heb uit </a:t>
            </a:r>
            <a:r>
              <a:rPr lang="nl-NL" sz="2400" dirty="0" err="1">
                <a:solidFill>
                  <a:srgbClr val="00131E"/>
                </a:solidFill>
                <a:effectLst/>
                <a:latin typeface="Calibri" panose="020F0502020204030204" pitchFamily="34" charset="0"/>
                <a:ea typeface="Times New Roman" panose="02020603050405020304" pitchFamily="18" charset="0"/>
              </a:rPr>
              <a:t>Mijzelven</a:t>
            </a:r>
            <a:r>
              <a:rPr lang="nl-NL" sz="2400" dirty="0">
                <a:solidFill>
                  <a:srgbClr val="00131E"/>
                </a:solidFill>
                <a:effectLst/>
                <a:latin typeface="Calibri" panose="020F0502020204030204" pitchFamily="34" charset="0"/>
                <a:ea typeface="Times New Roman" panose="02020603050405020304" pitchFamily="18" charset="0"/>
              </a:rPr>
              <a:t> niet gesproken; maar de Vader, Die Mij gezonden heeft, Die heeft Mij een gebod gegeven, wat Ik zeggen zal, en wat Ik spreken zal.</a:t>
            </a:r>
            <a:endParaRPr lang="nl-NL" sz="2400" dirty="0">
              <a:effectLst/>
              <a:latin typeface="Times New Roman" panose="02020603050405020304" pitchFamily="18" charset="0"/>
              <a:ea typeface="Times New Roman" panose="02020603050405020304" pitchFamily="18" charset="0"/>
            </a:endParaRPr>
          </a:p>
          <a:p>
            <a:pPr>
              <a:spcBef>
                <a:spcPts val="150"/>
              </a:spcBef>
            </a:pPr>
            <a:r>
              <a:rPr lang="nl-NL" sz="2400" dirty="0">
                <a:solidFill>
                  <a:srgbClr val="00131E"/>
                </a:solidFill>
                <a:effectLst/>
                <a:latin typeface="Calibri" panose="020F0502020204030204" pitchFamily="34" charset="0"/>
                <a:ea typeface="Times New Roman" panose="02020603050405020304" pitchFamily="18" charset="0"/>
              </a:rPr>
              <a:t>En Ik weet, dat Zijn gebod het eeuwige leven is. Hetgeen Ik dan spreek, dat spreek Ik alzo, gelijk Mij de Vader gezegd heeft.</a:t>
            </a:r>
            <a:endParaRPr lang="nl-NL"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411551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C6EBC23D-CFBA-D49A-4158-4299B778D3D5}"/>
              </a:ext>
            </a:extLst>
          </p:cNvPr>
          <p:cNvSpPr txBox="1"/>
          <p:nvPr/>
        </p:nvSpPr>
        <p:spPr>
          <a:xfrm>
            <a:off x="2527540" y="1345721"/>
            <a:ext cx="7220309" cy="2461058"/>
          </a:xfrm>
          <a:prstGeom prst="rect">
            <a:avLst/>
          </a:prstGeom>
          <a:noFill/>
        </p:spPr>
        <p:txBody>
          <a:bodyPr wrap="square">
            <a:spAutoFit/>
          </a:bodyPr>
          <a:lstStyle/>
          <a:p>
            <a:pPr>
              <a:lnSpc>
                <a:spcPct val="107000"/>
              </a:lnSpc>
              <a:spcAft>
                <a:spcPts val="800"/>
              </a:spcAft>
            </a:pPr>
            <a:r>
              <a:rPr lang="nl-NL" sz="2400" b="1" kern="100" dirty="0">
                <a:effectLst/>
                <a:latin typeface="Calibri" panose="020F0502020204030204" pitchFamily="34" charset="0"/>
                <a:ea typeface="Calibri" panose="020F0502020204030204" pitchFamily="34" charset="0"/>
                <a:cs typeface="Calibri" panose="020F0502020204030204" pitchFamily="34" charset="0"/>
              </a:rPr>
              <a:t>Zingen </a:t>
            </a:r>
            <a:r>
              <a:rPr lang="nl-NL" sz="2400" i="1" kern="100" dirty="0">
                <a:effectLst/>
                <a:latin typeface="Calibri" panose="020F0502020204030204" pitchFamily="34" charset="0"/>
                <a:ea typeface="Calibri" panose="020F0502020204030204" pitchFamily="34" charset="0"/>
                <a:cs typeface="Calibri" panose="020F0502020204030204" pitchFamily="34" charset="0"/>
              </a:rPr>
              <a:t>Leer mij, o Heer, uw lijden recht betrachten : 1</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Leer mij, o Heer, uw lijden recht betrachten,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in deze zee verzinken mijn gedachten: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o liefde die, om zondaars te bevrijden,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zo zwaar moest lijden.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82169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776590EF-AC72-89D1-BD80-D9E3A03DA0B6}"/>
              </a:ext>
            </a:extLst>
          </p:cNvPr>
          <p:cNvSpPr txBox="1"/>
          <p:nvPr/>
        </p:nvSpPr>
        <p:spPr>
          <a:xfrm>
            <a:off x="517584" y="215659"/>
            <a:ext cx="11128075" cy="6335260"/>
          </a:xfrm>
          <a:prstGeom prst="rect">
            <a:avLst/>
          </a:prstGeom>
          <a:noFill/>
        </p:spPr>
        <p:txBody>
          <a:bodyPr wrap="square">
            <a:spAutoFit/>
          </a:bodyPr>
          <a:lstStyle/>
          <a:p>
            <a:pPr>
              <a:lnSpc>
                <a:spcPct val="107000"/>
              </a:lnSpc>
              <a:spcAft>
                <a:spcPts val="800"/>
              </a:spcAft>
            </a:pPr>
            <a:r>
              <a:rPr lang="nl-NL" sz="2400" b="1" kern="100" dirty="0">
                <a:effectLst/>
                <a:latin typeface="Calibri" panose="020F0502020204030204" pitchFamily="34" charset="0"/>
                <a:ea typeface="Calibri" panose="020F0502020204030204" pitchFamily="34" charset="0"/>
                <a:cs typeface="Calibri" panose="020F0502020204030204" pitchFamily="34" charset="0"/>
              </a:rPr>
              <a:t>Lezen </a:t>
            </a:r>
            <a:r>
              <a:rPr lang="nl-NL" sz="2400" i="1" kern="100" dirty="0">
                <a:effectLst/>
                <a:latin typeface="Calibri" panose="020F0502020204030204" pitchFamily="34" charset="0"/>
                <a:ea typeface="Calibri" panose="020F0502020204030204" pitchFamily="34" charset="0"/>
                <a:cs typeface="Calibri" panose="020F0502020204030204" pitchFamily="34" charset="0"/>
              </a:rPr>
              <a:t>Lukas 24: 19b-26</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150"/>
              </a:spcBef>
            </a:pPr>
            <a:r>
              <a:rPr lang="nl-NL" sz="2400" dirty="0">
                <a:solidFill>
                  <a:srgbClr val="00131E"/>
                </a:solidFill>
                <a:effectLst/>
                <a:latin typeface="Calibri" panose="020F0502020204030204" pitchFamily="34" charset="0"/>
                <a:ea typeface="Times New Roman" panose="02020603050405020304" pitchFamily="18" charset="0"/>
              </a:rPr>
              <a:t>De dingen aangaande Jezus den Nazarener, Welke een Profeet was, krachtig in werken en woorden, voor God en al het volk.</a:t>
            </a:r>
            <a:endParaRPr lang="nl-NL" sz="2400" dirty="0">
              <a:effectLst/>
              <a:latin typeface="Times New Roman" panose="02020603050405020304" pitchFamily="18" charset="0"/>
              <a:ea typeface="Times New Roman" panose="02020603050405020304" pitchFamily="18" charset="0"/>
            </a:endParaRPr>
          </a:p>
          <a:p>
            <a:pPr>
              <a:spcBef>
                <a:spcPts val="150"/>
              </a:spcBef>
            </a:pPr>
            <a:r>
              <a:rPr lang="nl-NL" sz="2400" dirty="0">
                <a:solidFill>
                  <a:srgbClr val="00131E"/>
                </a:solidFill>
                <a:effectLst/>
                <a:latin typeface="Calibri" panose="020F0502020204030204" pitchFamily="34" charset="0"/>
                <a:ea typeface="Times New Roman" panose="02020603050405020304" pitchFamily="18" charset="0"/>
              </a:rPr>
              <a:t>En hoe onze </a:t>
            </a:r>
            <a:r>
              <a:rPr lang="nl-NL" sz="2400" dirty="0" err="1">
                <a:solidFill>
                  <a:srgbClr val="00131E"/>
                </a:solidFill>
                <a:effectLst/>
                <a:latin typeface="Calibri" panose="020F0502020204030204" pitchFamily="34" charset="0"/>
                <a:ea typeface="Times New Roman" panose="02020603050405020304" pitchFamily="18" charset="0"/>
              </a:rPr>
              <a:t>overpriesters</a:t>
            </a:r>
            <a:r>
              <a:rPr lang="nl-NL" sz="2400" dirty="0">
                <a:solidFill>
                  <a:srgbClr val="00131E"/>
                </a:solidFill>
                <a:effectLst/>
                <a:latin typeface="Calibri" panose="020F0502020204030204" pitchFamily="34" charset="0"/>
                <a:ea typeface="Times New Roman" panose="02020603050405020304" pitchFamily="18" charset="0"/>
              </a:rPr>
              <a:t> en oversten </a:t>
            </a:r>
            <a:r>
              <a:rPr lang="nl-NL" sz="2400" dirty="0" err="1">
                <a:solidFill>
                  <a:srgbClr val="00131E"/>
                </a:solidFill>
                <a:effectLst/>
                <a:latin typeface="Calibri" panose="020F0502020204030204" pitchFamily="34" charset="0"/>
                <a:ea typeface="Times New Roman" panose="02020603050405020304" pitchFamily="18" charset="0"/>
              </a:rPr>
              <a:t>Denzelven</a:t>
            </a:r>
            <a:r>
              <a:rPr lang="nl-NL" sz="2400" dirty="0">
                <a:solidFill>
                  <a:srgbClr val="00131E"/>
                </a:solidFill>
                <a:effectLst/>
                <a:latin typeface="Calibri" panose="020F0502020204030204" pitchFamily="34" charset="0"/>
                <a:ea typeface="Times New Roman" panose="02020603050405020304" pitchFamily="18" charset="0"/>
              </a:rPr>
              <a:t> overgeleverd hebben tot het oordeel des doods, en Hem gekruisigd hebben.</a:t>
            </a:r>
            <a:endParaRPr lang="nl-NL" sz="2400" dirty="0">
              <a:effectLst/>
              <a:latin typeface="Times New Roman" panose="02020603050405020304" pitchFamily="18" charset="0"/>
              <a:ea typeface="Times New Roman" panose="02020603050405020304" pitchFamily="18" charset="0"/>
            </a:endParaRPr>
          </a:p>
          <a:p>
            <a:pPr>
              <a:spcBef>
                <a:spcPts val="150"/>
              </a:spcBef>
            </a:pPr>
            <a:r>
              <a:rPr lang="nl-NL" sz="2400" dirty="0">
                <a:solidFill>
                  <a:srgbClr val="00131E"/>
                </a:solidFill>
                <a:effectLst/>
                <a:latin typeface="Calibri" panose="020F0502020204030204" pitchFamily="34" charset="0"/>
                <a:ea typeface="Times New Roman" panose="02020603050405020304" pitchFamily="18" charset="0"/>
              </a:rPr>
              <a:t>En wij hoopten, dat Hij was Degene, Die Israël verlossen zou. Doch ook, benevens dit alles, is het heden de derde dag, van dat deze dingen geschied zijn.</a:t>
            </a:r>
            <a:endParaRPr lang="nl-NL" sz="2400" dirty="0">
              <a:effectLst/>
              <a:latin typeface="Times New Roman" panose="02020603050405020304" pitchFamily="18" charset="0"/>
              <a:ea typeface="Times New Roman" panose="02020603050405020304" pitchFamily="18" charset="0"/>
            </a:endParaRPr>
          </a:p>
          <a:p>
            <a:pPr>
              <a:spcBef>
                <a:spcPts val="150"/>
              </a:spcBef>
            </a:pPr>
            <a:r>
              <a:rPr lang="nl-NL" sz="2400" dirty="0">
                <a:solidFill>
                  <a:srgbClr val="00131E"/>
                </a:solidFill>
                <a:effectLst/>
                <a:latin typeface="Calibri" panose="020F0502020204030204" pitchFamily="34" charset="0"/>
                <a:ea typeface="Times New Roman" panose="02020603050405020304" pitchFamily="18" charset="0"/>
              </a:rPr>
              <a:t>Maar ook sommige vrouwen uit ons hebben ons ontsteld, die vroeg in den morgenstond aan het graf geweest zijn;</a:t>
            </a:r>
            <a:endParaRPr lang="nl-NL" sz="2400" dirty="0">
              <a:effectLst/>
              <a:latin typeface="Times New Roman" panose="02020603050405020304" pitchFamily="18" charset="0"/>
              <a:ea typeface="Times New Roman" panose="02020603050405020304" pitchFamily="18" charset="0"/>
            </a:endParaRPr>
          </a:p>
          <a:p>
            <a:pPr>
              <a:spcBef>
                <a:spcPts val="150"/>
              </a:spcBef>
            </a:pPr>
            <a:r>
              <a:rPr lang="nl-NL" sz="2400" dirty="0">
                <a:solidFill>
                  <a:srgbClr val="00131E"/>
                </a:solidFill>
                <a:effectLst/>
                <a:latin typeface="Calibri" panose="020F0502020204030204" pitchFamily="34" charset="0"/>
                <a:ea typeface="Times New Roman" panose="02020603050405020304" pitchFamily="18" charset="0"/>
              </a:rPr>
              <a:t>En Zijn lichaam niet vindende, kwamen zij en zeiden, dat zij ook een gezicht van engelen gezien hadden, die zeggen, dat Hij leeft.</a:t>
            </a:r>
            <a:endParaRPr lang="nl-NL" sz="2400" dirty="0">
              <a:effectLst/>
              <a:latin typeface="Times New Roman" panose="02020603050405020304" pitchFamily="18" charset="0"/>
              <a:ea typeface="Times New Roman" panose="02020603050405020304" pitchFamily="18" charset="0"/>
            </a:endParaRPr>
          </a:p>
          <a:p>
            <a:pPr>
              <a:spcBef>
                <a:spcPts val="150"/>
              </a:spcBef>
            </a:pPr>
            <a:r>
              <a:rPr lang="nl-NL" sz="2400" dirty="0">
                <a:solidFill>
                  <a:srgbClr val="00131E"/>
                </a:solidFill>
                <a:effectLst/>
                <a:latin typeface="Calibri" panose="020F0502020204030204" pitchFamily="34" charset="0"/>
                <a:ea typeface="Times New Roman" panose="02020603050405020304" pitchFamily="18" charset="0"/>
              </a:rPr>
              <a:t>En sommigen </a:t>
            </a:r>
            <a:r>
              <a:rPr lang="nl-NL" sz="2400" dirty="0" err="1">
                <a:solidFill>
                  <a:srgbClr val="00131E"/>
                </a:solidFill>
                <a:effectLst/>
                <a:latin typeface="Calibri" panose="020F0502020204030204" pitchFamily="34" charset="0"/>
                <a:ea typeface="Times New Roman" panose="02020603050405020304" pitchFamily="18" charset="0"/>
              </a:rPr>
              <a:t>dergenen</a:t>
            </a:r>
            <a:r>
              <a:rPr lang="nl-NL" sz="2400" dirty="0">
                <a:solidFill>
                  <a:srgbClr val="00131E"/>
                </a:solidFill>
                <a:effectLst/>
                <a:latin typeface="Calibri" panose="020F0502020204030204" pitchFamily="34" charset="0"/>
                <a:ea typeface="Times New Roman" panose="02020603050405020304" pitchFamily="18" charset="0"/>
              </a:rPr>
              <a:t>, die met ons zijn, gingen heen tot het graf, en bevonden het alzo, gelijk ook de vrouwen gezegd hadden; maar Hem zagen zij niet.</a:t>
            </a:r>
            <a:endParaRPr lang="nl-NL" sz="2400" dirty="0">
              <a:effectLst/>
              <a:latin typeface="Times New Roman" panose="02020603050405020304" pitchFamily="18" charset="0"/>
              <a:ea typeface="Times New Roman" panose="02020603050405020304" pitchFamily="18" charset="0"/>
            </a:endParaRPr>
          </a:p>
          <a:p>
            <a:pPr>
              <a:spcBef>
                <a:spcPts val="150"/>
              </a:spcBef>
            </a:pPr>
            <a:r>
              <a:rPr lang="nl-NL" sz="2400" dirty="0">
                <a:solidFill>
                  <a:srgbClr val="00131E"/>
                </a:solidFill>
                <a:effectLst/>
                <a:latin typeface="Calibri" panose="020F0502020204030204" pitchFamily="34" charset="0"/>
                <a:ea typeface="Times New Roman" panose="02020603050405020304" pitchFamily="18" charset="0"/>
              </a:rPr>
              <a:t>En Hij </a:t>
            </a:r>
            <a:r>
              <a:rPr lang="nl-NL" sz="2400" dirty="0" err="1">
                <a:solidFill>
                  <a:srgbClr val="00131E"/>
                </a:solidFill>
                <a:effectLst/>
                <a:latin typeface="Calibri" panose="020F0502020204030204" pitchFamily="34" charset="0"/>
                <a:ea typeface="Times New Roman" panose="02020603050405020304" pitchFamily="18" charset="0"/>
              </a:rPr>
              <a:t>zeide</a:t>
            </a:r>
            <a:r>
              <a:rPr lang="nl-NL" sz="2400" dirty="0">
                <a:solidFill>
                  <a:srgbClr val="00131E"/>
                </a:solidFill>
                <a:effectLst/>
                <a:latin typeface="Calibri" panose="020F0502020204030204" pitchFamily="34" charset="0"/>
                <a:ea typeface="Times New Roman" panose="02020603050405020304" pitchFamily="18" charset="0"/>
              </a:rPr>
              <a:t> tot hen: O </a:t>
            </a:r>
            <a:r>
              <a:rPr lang="nl-NL" sz="2400" dirty="0" err="1">
                <a:solidFill>
                  <a:srgbClr val="00131E"/>
                </a:solidFill>
                <a:effectLst/>
                <a:latin typeface="Calibri" panose="020F0502020204030204" pitchFamily="34" charset="0"/>
                <a:ea typeface="Times New Roman" panose="02020603050405020304" pitchFamily="18" charset="0"/>
              </a:rPr>
              <a:t>onverstandigen</a:t>
            </a:r>
            <a:r>
              <a:rPr lang="nl-NL" sz="2400" dirty="0">
                <a:solidFill>
                  <a:srgbClr val="00131E"/>
                </a:solidFill>
                <a:effectLst/>
                <a:latin typeface="Calibri" panose="020F0502020204030204" pitchFamily="34" charset="0"/>
                <a:ea typeface="Times New Roman" panose="02020603050405020304" pitchFamily="18" charset="0"/>
              </a:rPr>
              <a:t> en </a:t>
            </a:r>
            <a:r>
              <a:rPr lang="nl-NL" sz="2400" dirty="0" err="1">
                <a:solidFill>
                  <a:srgbClr val="00131E"/>
                </a:solidFill>
                <a:effectLst/>
                <a:latin typeface="Calibri" panose="020F0502020204030204" pitchFamily="34" charset="0"/>
                <a:ea typeface="Times New Roman" panose="02020603050405020304" pitchFamily="18" charset="0"/>
              </a:rPr>
              <a:t>tragen</a:t>
            </a:r>
            <a:r>
              <a:rPr lang="nl-NL" sz="2400" dirty="0">
                <a:solidFill>
                  <a:srgbClr val="00131E"/>
                </a:solidFill>
                <a:effectLst/>
                <a:latin typeface="Calibri" panose="020F0502020204030204" pitchFamily="34" charset="0"/>
                <a:ea typeface="Times New Roman" panose="02020603050405020304" pitchFamily="18" charset="0"/>
              </a:rPr>
              <a:t> van hart, om te geloven al hetgeen de profeten gesproken hebben!</a:t>
            </a:r>
            <a:endParaRPr lang="nl-NL" sz="2400" dirty="0">
              <a:effectLst/>
              <a:latin typeface="Times New Roman" panose="02020603050405020304" pitchFamily="18" charset="0"/>
              <a:ea typeface="Times New Roman" panose="02020603050405020304" pitchFamily="18" charset="0"/>
            </a:endParaRPr>
          </a:p>
          <a:p>
            <a:pPr>
              <a:spcBef>
                <a:spcPts val="150"/>
              </a:spcBef>
            </a:pPr>
            <a:r>
              <a:rPr lang="nl-NL" sz="2400" dirty="0">
                <a:solidFill>
                  <a:srgbClr val="00131E"/>
                </a:solidFill>
                <a:effectLst/>
                <a:latin typeface="Calibri" panose="020F0502020204030204" pitchFamily="34" charset="0"/>
                <a:ea typeface="Times New Roman" panose="02020603050405020304" pitchFamily="18" charset="0"/>
              </a:rPr>
              <a:t>Moest de Christus niet deze dingen lijden, en alzo in Zijn heerlijkheid ingaan?</a:t>
            </a:r>
            <a:endParaRPr lang="nl-NL"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841316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486FD83E-5D7C-A83F-A90D-6EDCD8492984}"/>
              </a:ext>
            </a:extLst>
          </p:cNvPr>
          <p:cNvSpPr txBox="1"/>
          <p:nvPr/>
        </p:nvSpPr>
        <p:spPr>
          <a:xfrm>
            <a:off x="2053087" y="552091"/>
            <a:ext cx="7088756" cy="5945410"/>
          </a:xfrm>
          <a:prstGeom prst="rect">
            <a:avLst/>
          </a:prstGeom>
          <a:noFill/>
        </p:spPr>
        <p:txBody>
          <a:bodyPr wrap="square">
            <a:spAutoFit/>
          </a:bodyPr>
          <a:lstStyle/>
          <a:p>
            <a:pPr>
              <a:lnSpc>
                <a:spcPct val="107000"/>
              </a:lnSpc>
              <a:spcAft>
                <a:spcPts val="800"/>
              </a:spcAft>
            </a:pPr>
            <a:r>
              <a:rPr lang="nl-NL" sz="2400" b="1" kern="100" dirty="0">
                <a:effectLst/>
                <a:latin typeface="Calibri" panose="020F0502020204030204" pitchFamily="34" charset="0"/>
                <a:ea typeface="Calibri" panose="020F0502020204030204" pitchFamily="34" charset="0"/>
                <a:cs typeface="Calibri" panose="020F0502020204030204" pitchFamily="34" charset="0"/>
              </a:rPr>
              <a:t>Gedicht </a:t>
            </a:r>
            <a:r>
              <a:rPr lang="nl-NL" sz="2400" i="1" kern="100" dirty="0">
                <a:effectLst/>
                <a:latin typeface="Calibri" panose="020F0502020204030204" pitchFamily="34" charset="0"/>
                <a:ea typeface="Calibri" panose="020F0502020204030204" pitchFamily="34" charset="0"/>
                <a:cs typeface="Calibri" panose="020F0502020204030204" pitchFamily="34" charset="0"/>
              </a:rPr>
              <a:t>Kerstfeest, Christien de Priester</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De Zoon van God werd als een kind geboren.</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Hij, Die de Koning is van het heelal,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lag in een kribbe, in een beestenstal,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opdat een volk door eigen schuld verloren,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door Zijn verdiensten zalig worden zal.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err="1">
                <a:effectLst/>
                <a:latin typeface="Calibri" panose="020F0502020204030204" pitchFamily="34" charset="0"/>
                <a:ea typeface="Calibri" panose="020F0502020204030204" pitchFamily="34" charset="0"/>
                <a:cs typeface="Calibri" panose="020F0502020204030204" pitchFamily="34" charset="0"/>
              </a:rPr>
              <a:t>Nòg</a:t>
            </a:r>
            <a:r>
              <a:rPr lang="nl-NL" sz="2400" kern="100" dirty="0">
                <a:effectLst/>
                <a:latin typeface="Calibri" panose="020F0502020204030204" pitchFamily="34" charset="0"/>
                <a:ea typeface="Calibri" panose="020F0502020204030204" pitchFamily="34" charset="0"/>
                <a:cs typeface="Calibri" panose="020F0502020204030204" pitchFamily="34" charset="0"/>
              </a:rPr>
              <a:t> laat God steeds Zijn </a:t>
            </a:r>
            <a:r>
              <a:rPr lang="nl-NL" sz="2400" kern="100" dirty="0" err="1">
                <a:effectLst/>
                <a:latin typeface="Calibri" panose="020F0502020204030204" pitchFamily="34" charset="0"/>
                <a:ea typeface="Calibri" panose="020F0502020204030204" pitchFamily="34" charset="0"/>
                <a:cs typeface="Calibri" panose="020F0502020204030204" pitchFamily="34" charset="0"/>
              </a:rPr>
              <a:t>nodigingen</a:t>
            </a:r>
            <a:r>
              <a:rPr lang="nl-NL" sz="2400" kern="100" dirty="0">
                <a:effectLst/>
                <a:latin typeface="Calibri" panose="020F0502020204030204" pitchFamily="34" charset="0"/>
                <a:ea typeface="Calibri" panose="020F0502020204030204" pitchFamily="34" charset="0"/>
                <a:cs typeface="Calibri" panose="020F0502020204030204" pitchFamily="34" charset="0"/>
              </a:rPr>
              <a:t> horen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en klinkt Zijn Woord als een bazuingeschal: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“Al zijn uw zonden groot en zonder tal,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Hij kwam om ‘t werk van satan te verstoren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en zondaars op te rapen uit hun val!”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972840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8B42E98B-7F5D-7A93-C9E5-A572CA3C2D3F}"/>
              </a:ext>
            </a:extLst>
          </p:cNvPr>
          <p:cNvSpPr txBox="1"/>
          <p:nvPr/>
        </p:nvSpPr>
        <p:spPr>
          <a:xfrm>
            <a:off x="2176013" y="1302486"/>
            <a:ext cx="6094562" cy="3456587"/>
          </a:xfrm>
          <a:prstGeom prst="rect">
            <a:avLst/>
          </a:prstGeom>
          <a:noFill/>
        </p:spPr>
        <p:txBody>
          <a:bodyPr wrap="square">
            <a:spAutoFit/>
          </a:bodyPr>
          <a:lstStyle/>
          <a:p>
            <a:pPr>
              <a:lnSpc>
                <a:spcPct val="107000"/>
              </a:lnSpc>
              <a:spcAft>
                <a:spcPts val="800"/>
              </a:spcAft>
            </a:pPr>
            <a:r>
              <a:rPr lang="nl-NL" sz="2400" b="1" kern="100" dirty="0">
                <a:effectLst/>
                <a:latin typeface="Calibri" panose="020F0502020204030204" pitchFamily="34" charset="0"/>
                <a:ea typeface="Calibri" panose="020F0502020204030204" pitchFamily="34" charset="0"/>
                <a:cs typeface="Calibri" panose="020F0502020204030204" pitchFamily="34" charset="0"/>
              </a:rPr>
              <a:t>Gedicht</a:t>
            </a:r>
            <a:r>
              <a:rPr lang="nl-NL" sz="2400" kern="100" dirty="0">
                <a:effectLst/>
                <a:latin typeface="Calibri" panose="020F0502020204030204" pitchFamily="34" charset="0"/>
                <a:ea typeface="Calibri" panose="020F0502020204030204" pitchFamily="34" charset="0"/>
                <a:cs typeface="Calibri" panose="020F0502020204030204" pitchFamily="34" charset="0"/>
              </a:rPr>
              <a:t> </a:t>
            </a:r>
            <a:r>
              <a:rPr lang="nl-NL" sz="2400" i="1" kern="100" dirty="0">
                <a:effectLst/>
                <a:latin typeface="Calibri" panose="020F0502020204030204" pitchFamily="34" charset="0"/>
                <a:ea typeface="Calibri" panose="020F0502020204030204" pitchFamily="34" charset="0"/>
                <a:cs typeface="Calibri" panose="020F0502020204030204" pitchFamily="34" charset="0"/>
              </a:rPr>
              <a:t>(vervolg) </a:t>
            </a:r>
            <a:endParaRPr lang="nl-NL" sz="2400" i="1"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‘Wil, Heere, </a:t>
            </a:r>
            <a:r>
              <a:rPr lang="nl-NL" sz="2400" kern="100" dirty="0" err="1">
                <a:effectLst/>
                <a:latin typeface="Calibri" panose="020F0502020204030204" pitchFamily="34" charset="0"/>
                <a:ea typeface="Calibri" panose="020F0502020204030204" pitchFamily="34" charset="0"/>
                <a:cs typeface="Calibri" panose="020F0502020204030204" pitchFamily="34" charset="0"/>
              </a:rPr>
              <a:t>Zèlf</a:t>
            </a:r>
            <a:r>
              <a:rPr lang="nl-NL" sz="2400" kern="100" dirty="0">
                <a:effectLst/>
                <a:latin typeface="Calibri" panose="020F0502020204030204" pitchFamily="34" charset="0"/>
                <a:ea typeface="Calibri" panose="020F0502020204030204" pitchFamily="34" charset="0"/>
                <a:cs typeface="Calibri" panose="020F0502020204030204" pitchFamily="34" charset="0"/>
              </a:rPr>
              <a:t> Uw handen tot ons strekken,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wil </a:t>
            </a:r>
            <a:r>
              <a:rPr lang="nl-NL" sz="2400" kern="100" dirty="0" err="1">
                <a:effectLst/>
                <a:latin typeface="Calibri" panose="020F0502020204030204" pitchFamily="34" charset="0"/>
                <a:ea typeface="Calibri" panose="020F0502020204030204" pitchFamily="34" charset="0"/>
                <a:cs typeface="Calibri" panose="020F0502020204030204" pitchFamily="34" charset="0"/>
              </a:rPr>
              <a:t>geest’lijk</a:t>
            </a:r>
            <a:r>
              <a:rPr lang="nl-NL" sz="2400" kern="100" dirty="0">
                <a:effectLst/>
                <a:latin typeface="Calibri" panose="020F0502020204030204" pitchFamily="34" charset="0"/>
                <a:ea typeface="Calibri" panose="020F0502020204030204" pitchFamily="34" charset="0"/>
                <a:cs typeface="Calibri" panose="020F0502020204030204" pitchFamily="34" charset="0"/>
              </a:rPr>
              <a:t> leven in ons hart verwekken.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U ziet ons harde hart, ons boos bestaan.</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Wil onze schuld en zonde ons ontdekken,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ons tot de Koning in Zijn kribbe trekken,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en maken Zijn gewillig’ onderdaan.</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810326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D966BA15-488E-0FF7-AFE5-4306E8A50AB2}"/>
              </a:ext>
            </a:extLst>
          </p:cNvPr>
          <p:cNvSpPr txBox="1"/>
          <p:nvPr/>
        </p:nvSpPr>
        <p:spPr>
          <a:xfrm>
            <a:off x="1708030" y="379563"/>
            <a:ext cx="7433813" cy="5447645"/>
          </a:xfrm>
          <a:prstGeom prst="rect">
            <a:avLst/>
          </a:prstGeom>
          <a:noFill/>
        </p:spPr>
        <p:txBody>
          <a:bodyPr wrap="square">
            <a:spAutoFit/>
          </a:bodyPr>
          <a:lstStyle/>
          <a:p>
            <a:pPr>
              <a:lnSpc>
                <a:spcPct val="107000"/>
              </a:lnSpc>
              <a:spcAft>
                <a:spcPts val="800"/>
              </a:spcAft>
            </a:pPr>
            <a:r>
              <a:rPr lang="nl-NL" sz="2400" b="1" kern="100" dirty="0">
                <a:effectLst/>
                <a:latin typeface="Calibri" panose="020F0502020204030204" pitchFamily="34" charset="0"/>
                <a:ea typeface="Calibri" panose="020F0502020204030204" pitchFamily="34" charset="0"/>
                <a:cs typeface="Calibri" panose="020F0502020204030204" pitchFamily="34" charset="0"/>
              </a:rPr>
              <a:t>Gezonden om de voortgang van het werk van de Vader</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b="1" kern="100" dirty="0">
                <a:effectLst/>
                <a:latin typeface="Calibri" panose="020F0502020204030204" pitchFamily="34" charset="0"/>
                <a:ea typeface="Calibri" panose="020F0502020204030204" pitchFamily="34" charset="0"/>
                <a:cs typeface="Calibri" panose="020F0502020204030204" pitchFamily="34" charset="0"/>
              </a:rPr>
              <a:t>Zingen </a:t>
            </a:r>
            <a:r>
              <a:rPr lang="nl-NL" sz="2400" i="1" kern="100" dirty="0">
                <a:effectLst/>
                <a:latin typeface="Calibri" panose="020F0502020204030204" pitchFamily="34" charset="0"/>
                <a:ea typeface="Calibri" panose="020F0502020204030204" pitchFamily="34" charset="0"/>
                <a:cs typeface="Calibri" panose="020F0502020204030204" pitchFamily="34" charset="0"/>
              </a:rPr>
              <a:t>Daar is uit ’s werelds duistere wolken : 1 en 4</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Daar is uit ’s werelds </a:t>
            </a:r>
            <a:r>
              <a:rPr lang="nl-NL" sz="2400" kern="100" dirty="0" err="1">
                <a:effectLst/>
                <a:latin typeface="Calibri" panose="020F0502020204030204" pitchFamily="34" charset="0"/>
                <a:ea typeface="Calibri" panose="020F0502020204030204" pitchFamily="34" charset="0"/>
                <a:cs typeface="Calibri" panose="020F0502020204030204" pitchFamily="34" charset="0"/>
              </a:rPr>
              <a:t>duist’re</a:t>
            </a:r>
            <a:r>
              <a:rPr lang="nl-NL" sz="2400" kern="100" dirty="0">
                <a:effectLst/>
                <a:latin typeface="Calibri" panose="020F0502020204030204" pitchFamily="34" charset="0"/>
                <a:ea typeface="Calibri" panose="020F0502020204030204" pitchFamily="34" charset="0"/>
                <a:cs typeface="Calibri" panose="020F0502020204030204" pitchFamily="34" charset="0"/>
              </a:rPr>
              <a:t> wolken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een licht der lichten opgegaan.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Komt tot zijn schijnsel alle volken,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en gij, mijn ziele, bid het aan!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Het komt de schaduwen beschijnen,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de zwarte schaduw van de dood: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de nacht der zonde zal verdwijnen,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genade spreidt haar morgenrood.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043121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F458CA59-BB82-1574-6AD0-8CF672C5179B}"/>
              </a:ext>
            </a:extLst>
          </p:cNvPr>
          <p:cNvSpPr txBox="1"/>
          <p:nvPr/>
        </p:nvSpPr>
        <p:spPr>
          <a:xfrm>
            <a:off x="2061713" y="948906"/>
            <a:ext cx="7080130" cy="3954352"/>
          </a:xfrm>
          <a:prstGeom prst="rect">
            <a:avLst/>
          </a:prstGeom>
          <a:noFill/>
        </p:spPr>
        <p:txBody>
          <a:bodyPr wrap="square">
            <a:spAutoFit/>
          </a:bodyPr>
          <a:lstStyle/>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O Vredevorst, Gij kunt gebieden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de </a:t>
            </a:r>
            <a:r>
              <a:rPr lang="nl-NL" sz="2400" kern="100" dirty="0" err="1">
                <a:effectLst/>
                <a:latin typeface="Calibri" panose="020F0502020204030204" pitchFamily="34" charset="0"/>
                <a:ea typeface="Calibri" panose="020F0502020204030204" pitchFamily="34" charset="0"/>
                <a:cs typeface="Calibri" panose="020F0502020204030204" pitchFamily="34" charset="0"/>
              </a:rPr>
              <a:t>vreed</a:t>
            </a:r>
            <a:r>
              <a:rPr lang="nl-NL" sz="2400" kern="100" dirty="0">
                <a:effectLst/>
                <a:latin typeface="Calibri" panose="020F0502020204030204" pitchFamily="34" charset="0"/>
                <a:ea typeface="Calibri" panose="020F0502020204030204" pitchFamily="34" charset="0"/>
                <a:cs typeface="Calibri" panose="020F0502020204030204" pitchFamily="34" charset="0"/>
              </a:rPr>
              <a:t>’ op aard’ en in mijn ziel!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Doe elke zondaar tot U vlieden,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dat al wat ademt voor U kniel’!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Des Heeren ijver zal bewerken,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dat Hij de zetel U bereid,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met recht en met gericht zal sterken: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Hem zij de lof in eeuwigheid!</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51026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E5FE41A7-895B-A196-4DFC-722199C0BF1E}"/>
              </a:ext>
            </a:extLst>
          </p:cNvPr>
          <p:cNvSpPr txBox="1"/>
          <p:nvPr/>
        </p:nvSpPr>
        <p:spPr>
          <a:xfrm>
            <a:off x="931654" y="759125"/>
            <a:ext cx="10351698" cy="4806637"/>
          </a:xfrm>
          <a:prstGeom prst="rect">
            <a:avLst/>
          </a:prstGeom>
          <a:noFill/>
        </p:spPr>
        <p:txBody>
          <a:bodyPr wrap="square">
            <a:spAutoFit/>
          </a:bodyPr>
          <a:lstStyle/>
          <a:p>
            <a:pPr>
              <a:lnSpc>
                <a:spcPct val="107000"/>
              </a:lnSpc>
              <a:spcAft>
                <a:spcPts val="800"/>
              </a:spcAft>
            </a:pPr>
            <a:r>
              <a:rPr lang="nl-NL" sz="2400" b="1" kern="100" dirty="0">
                <a:effectLst/>
                <a:latin typeface="Calibri" panose="020F0502020204030204" pitchFamily="34" charset="0"/>
                <a:ea typeface="Calibri" panose="020F0502020204030204" pitchFamily="34" charset="0"/>
                <a:cs typeface="Calibri" panose="020F0502020204030204" pitchFamily="34" charset="0"/>
              </a:rPr>
              <a:t>Lezen </a:t>
            </a:r>
            <a:r>
              <a:rPr lang="nl-NL" sz="2400" i="1" kern="100" dirty="0">
                <a:effectLst/>
                <a:latin typeface="Calibri" panose="020F0502020204030204" pitchFamily="34" charset="0"/>
                <a:ea typeface="Calibri" panose="020F0502020204030204" pitchFamily="34" charset="0"/>
                <a:cs typeface="Calibri" panose="020F0502020204030204" pitchFamily="34" charset="0"/>
              </a:rPr>
              <a:t>Lukas 24: 44-49</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150"/>
              </a:spcBef>
            </a:pPr>
            <a:r>
              <a:rPr lang="nl-NL" sz="2400" dirty="0">
                <a:solidFill>
                  <a:srgbClr val="00131E"/>
                </a:solidFill>
                <a:effectLst/>
                <a:latin typeface="Calibri" panose="020F0502020204030204" pitchFamily="34" charset="0"/>
                <a:ea typeface="Times New Roman" panose="02020603050405020304" pitchFamily="18" charset="0"/>
              </a:rPr>
              <a:t>En Hij </a:t>
            </a:r>
            <a:r>
              <a:rPr lang="nl-NL" sz="2400" dirty="0" err="1">
                <a:solidFill>
                  <a:srgbClr val="00131E"/>
                </a:solidFill>
                <a:effectLst/>
                <a:latin typeface="Calibri" panose="020F0502020204030204" pitchFamily="34" charset="0"/>
                <a:ea typeface="Times New Roman" panose="02020603050405020304" pitchFamily="18" charset="0"/>
              </a:rPr>
              <a:t>zeide</a:t>
            </a:r>
            <a:r>
              <a:rPr lang="nl-NL" sz="2400" dirty="0">
                <a:solidFill>
                  <a:srgbClr val="00131E"/>
                </a:solidFill>
                <a:effectLst/>
                <a:latin typeface="Calibri" panose="020F0502020204030204" pitchFamily="34" charset="0"/>
                <a:ea typeface="Times New Roman" panose="02020603050405020304" pitchFamily="18" charset="0"/>
              </a:rPr>
              <a:t> tot hen: Dit zijn de woorden, die Ik tot u sprak, als Ik nog met u was, namelijk dat het alles moest vervuld worden, wat van Mij geschreven is in de Wet van Mozes, en de Profeten, en Psalmen.</a:t>
            </a:r>
            <a:endParaRPr lang="nl-NL" sz="2400" dirty="0">
              <a:effectLst/>
              <a:latin typeface="Times New Roman" panose="02020603050405020304" pitchFamily="18" charset="0"/>
              <a:ea typeface="Times New Roman" panose="02020603050405020304" pitchFamily="18" charset="0"/>
            </a:endParaRPr>
          </a:p>
          <a:p>
            <a:pPr>
              <a:spcBef>
                <a:spcPts val="150"/>
              </a:spcBef>
            </a:pPr>
            <a:r>
              <a:rPr lang="nl-NL" sz="2400" dirty="0">
                <a:solidFill>
                  <a:srgbClr val="00131E"/>
                </a:solidFill>
                <a:effectLst/>
                <a:latin typeface="Calibri" panose="020F0502020204030204" pitchFamily="34" charset="0"/>
                <a:ea typeface="Times New Roman" panose="02020603050405020304" pitchFamily="18" charset="0"/>
              </a:rPr>
              <a:t>Toen opende Hij hun verstand, opdat zij de Schriften verstonden.</a:t>
            </a:r>
            <a:endParaRPr lang="nl-NL" sz="2400" dirty="0">
              <a:effectLst/>
              <a:latin typeface="Times New Roman" panose="02020603050405020304" pitchFamily="18" charset="0"/>
              <a:ea typeface="Times New Roman" panose="02020603050405020304" pitchFamily="18" charset="0"/>
            </a:endParaRPr>
          </a:p>
          <a:p>
            <a:pPr>
              <a:spcBef>
                <a:spcPts val="150"/>
              </a:spcBef>
            </a:pPr>
            <a:r>
              <a:rPr lang="nl-NL" sz="2400" dirty="0">
                <a:solidFill>
                  <a:srgbClr val="00131E"/>
                </a:solidFill>
                <a:effectLst/>
                <a:latin typeface="Calibri" panose="020F0502020204030204" pitchFamily="34" charset="0"/>
                <a:ea typeface="Times New Roman" panose="02020603050405020304" pitchFamily="18" charset="0"/>
              </a:rPr>
              <a:t>En </a:t>
            </a:r>
            <a:r>
              <a:rPr lang="nl-NL" sz="2400" dirty="0" err="1">
                <a:solidFill>
                  <a:srgbClr val="00131E"/>
                </a:solidFill>
                <a:effectLst/>
                <a:latin typeface="Calibri" panose="020F0502020204030204" pitchFamily="34" charset="0"/>
                <a:ea typeface="Times New Roman" panose="02020603050405020304" pitchFamily="18" charset="0"/>
              </a:rPr>
              <a:t>zeide</a:t>
            </a:r>
            <a:r>
              <a:rPr lang="nl-NL" sz="2400" dirty="0">
                <a:solidFill>
                  <a:srgbClr val="00131E"/>
                </a:solidFill>
                <a:effectLst/>
                <a:latin typeface="Calibri" panose="020F0502020204030204" pitchFamily="34" charset="0"/>
                <a:ea typeface="Times New Roman" panose="02020603050405020304" pitchFamily="18" charset="0"/>
              </a:rPr>
              <a:t> tot hen: Alzo is er geschreven, en alzo moest de Christus lijden, en van de doden opstaan ten derden dage.</a:t>
            </a:r>
            <a:endParaRPr lang="nl-NL" sz="2400" dirty="0">
              <a:effectLst/>
              <a:latin typeface="Times New Roman" panose="02020603050405020304" pitchFamily="18" charset="0"/>
              <a:ea typeface="Times New Roman" panose="02020603050405020304" pitchFamily="18" charset="0"/>
            </a:endParaRPr>
          </a:p>
          <a:p>
            <a:pPr>
              <a:spcBef>
                <a:spcPts val="150"/>
              </a:spcBef>
            </a:pPr>
            <a:r>
              <a:rPr lang="nl-NL" sz="2400" dirty="0">
                <a:solidFill>
                  <a:srgbClr val="00131E"/>
                </a:solidFill>
                <a:effectLst/>
                <a:latin typeface="Calibri" panose="020F0502020204030204" pitchFamily="34" charset="0"/>
                <a:ea typeface="Times New Roman" panose="02020603050405020304" pitchFamily="18" charset="0"/>
              </a:rPr>
              <a:t>En in Zijn Naam gepredikt worden bekering en vergeving der zonden, onder alle volken, beginnende van Jeruzalem.</a:t>
            </a:r>
            <a:endParaRPr lang="nl-NL" sz="2400" dirty="0">
              <a:effectLst/>
              <a:latin typeface="Times New Roman" panose="02020603050405020304" pitchFamily="18" charset="0"/>
              <a:ea typeface="Times New Roman" panose="02020603050405020304" pitchFamily="18" charset="0"/>
            </a:endParaRPr>
          </a:p>
          <a:p>
            <a:pPr>
              <a:spcBef>
                <a:spcPts val="150"/>
              </a:spcBef>
            </a:pPr>
            <a:r>
              <a:rPr lang="nl-NL" sz="2400" dirty="0">
                <a:solidFill>
                  <a:srgbClr val="00131E"/>
                </a:solidFill>
                <a:effectLst/>
                <a:latin typeface="Calibri" panose="020F0502020204030204" pitchFamily="34" charset="0"/>
                <a:ea typeface="Times New Roman" panose="02020603050405020304" pitchFamily="18" charset="0"/>
              </a:rPr>
              <a:t>En gij zijt getuigen van deze dingen.</a:t>
            </a:r>
            <a:endParaRPr lang="nl-NL" sz="2400" dirty="0">
              <a:effectLst/>
              <a:latin typeface="Times New Roman" panose="02020603050405020304" pitchFamily="18" charset="0"/>
              <a:ea typeface="Times New Roman" panose="02020603050405020304" pitchFamily="18" charset="0"/>
            </a:endParaRPr>
          </a:p>
          <a:p>
            <a:pPr>
              <a:spcBef>
                <a:spcPts val="150"/>
              </a:spcBef>
            </a:pPr>
            <a:r>
              <a:rPr lang="nl-NL" sz="2400" dirty="0">
                <a:solidFill>
                  <a:srgbClr val="00131E"/>
                </a:solidFill>
                <a:effectLst/>
                <a:latin typeface="Calibri" panose="020F0502020204030204" pitchFamily="34" charset="0"/>
                <a:ea typeface="Times New Roman" panose="02020603050405020304" pitchFamily="18" charset="0"/>
              </a:rPr>
              <a:t>En ziet, Ik </a:t>
            </a:r>
            <a:r>
              <a:rPr lang="nl-NL" sz="2400" dirty="0" err="1">
                <a:solidFill>
                  <a:srgbClr val="00131E"/>
                </a:solidFill>
                <a:effectLst/>
                <a:latin typeface="Calibri" panose="020F0502020204030204" pitchFamily="34" charset="0"/>
                <a:ea typeface="Times New Roman" panose="02020603050405020304" pitchFamily="18" charset="0"/>
              </a:rPr>
              <a:t>zende</a:t>
            </a:r>
            <a:r>
              <a:rPr lang="nl-NL" sz="2400" dirty="0">
                <a:solidFill>
                  <a:srgbClr val="00131E"/>
                </a:solidFill>
                <a:effectLst/>
                <a:latin typeface="Calibri" panose="020F0502020204030204" pitchFamily="34" charset="0"/>
                <a:ea typeface="Times New Roman" panose="02020603050405020304" pitchFamily="18" charset="0"/>
              </a:rPr>
              <a:t> de belofte Mijns Vaders op u; maar blijft gij in de stad Jeruzalem, totdat gij zult aangedaan zijn met kracht uit de hoogte.</a:t>
            </a:r>
            <a:endParaRPr lang="nl-NL"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85510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C270C2D2-DDE8-7D7F-94D5-8A3450C58A2E}"/>
              </a:ext>
            </a:extLst>
          </p:cNvPr>
          <p:cNvSpPr txBox="1"/>
          <p:nvPr/>
        </p:nvSpPr>
        <p:spPr>
          <a:xfrm>
            <a:off x="1828800" y="241540"/>
            <a:ext cx="8505645" cy="5447645"/>
          </a:xfrm>
          <a:prstGeom prst="rect">
            <a:avLst/>
          </a:prstGeom>
          <a:noFill/>
        </p:spPr>
        <p:txBody>
          <a:bodyPr wrap="square">
            <a:spAutoFit/>
          </a:bodyPr>
          <a:lstStyle/>
          <a:p>
            <a:pPr>
              <a:lnSpc>
                <a:spcPct val="107000"/>
              </a:lnSpc>
              <a:spcAft>
                <a:spcPts val="800"/>
              </a:spcAft>
            </a:pPr>
            <a:r>
              <a:rPr lang="nl-NL" sz="2400" b="1" kern="100" dirty="0">
                <a:effectLst/>
                <a:latin typeface="Calibri" panose="020F0502020204030204" pitchFamily="34" charset="0"/>
                <a:ea typeface="Calibri" panose="020F0502020204030204" pitchFamily="34" charset="0"/>
                <a:cs typeface="Calibri" panose="020F0502020204030204" pitchFamily="34" charset="0"/>
              </a:rPr>
              <a:t>Gedicht </a:t>
            </a:r>
            <a:r>
              <a:rPr lang="nl-NL" sz="2400" i="1" kern="100" dirty="0">
                <a:effectLst/>
                <a:latin typeface="Calibri" panose="020F0502020204030204" pitchFamily="34" charset="0"/>
                <a:ea typeface="Calibri" panose="020F0502020204030204" pitchFamily="34" charset="0"/>
                <a:cs typeface="Calibri" panose="020F0502020204030204" pitchFamily="34" charset="0"/>
              </a:rPr>
              <a:t>God heeft zich aan de mens getoond, Joke van Sliedrecht</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l-NL" sz="2400" kern="100"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God heeft Zich aan de mens getoond,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heeft ons Zijn heerlijkheid vermeld,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Zich onder engelen gesteld.</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Zo heeft Hij onder ons gewoond!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God heeft Zich aan de mens getoond,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voor ons werd Hij tot vlees en bloed,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heeft Hij voor onze schuld geboet,</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werd Hij gesmaad, bespot, gehoond!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334234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4FF26E1C-3715-81DF-504E-E70EA622ECFA}"/>
              </a:ext>
            </a:extLst>
          </p:cNvPr>
          <p:cNvSpPr txBox="1"/>
          <p:nvPr/>
        </p:nvSpPr>
        <p:spPr>
          <a:xfrm>
            <a:off x="2406770" y="1138687"/>
            <a:ext cx="6735073" cy="2093073"/>
          </a:xfrm>
          <a:prstGeom prst="rect">
            <a:avLst/>
          </a:prstGeom>
          <a:noFill/>
        </p:spPr>
        <p:txBody>
          <a:bodyPr wrap="square">
            <a:spAutoFit/>
          </a:bodyPr>
          <a:lstStyle/>
          <a:p>
            <a:pPr>
              <a:lnSpc>
                <a:spcPct val="107000"/>
              </a:lnSpc>
              <a:spcAft>
                <a:spcPts val="800"/>
              </a:spcAft>
            </a:pPr>
            <a:r>
              <a:rPr lang="nl-NL" sz="2400" b="1" kern="100" dirty="0">
                <a:effectLst/>
                <a:latin typeface="Calibri" panose="020F0502020204030204" pitchFamily="34" charset="0"/>
                <a:ea typeface="Calibri" panose="020F0502020204030204" pitchFamily="34" charset="0"/>
                <a:cs typeface="Calibri" panose="020F0502020204030204" pitchFamily="34" charset="0"/>
              </a:rPr>
              <a:t>Zingen </a:t>
            </a:r>
            <a:r>
              <a:rPr lang="nl-NL" sz="2400" i="1" kern="100" dirty="0">
                <a:solidFill>
                  <a:srgbClr val="00131E"/>
                </a:solidFill>
                <a:effectLst/>
                <a:latin typeface="Calibri" panose="020F0502020204030204" pitchFamily="34" charset="0"/>
                <a:ea typeface="Calibri" panose="020F0502020204030204" pitchFamily="34" charset="0"/>
                <a:cs typeface="Calibri" panose="020F0502020204030204" pitchFamily="34" charset="0"/>
              </a:rPr>
              <a:t>Lofzang van Zacharias: 5</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150"/>
              </a:spcBef>
            </a:pPr>
            <a:r>
              <a:rPr lang="nl-NL" sz="2400" dirty="0">
                <a:solidFill>
                  <a:srgbClr val="00131E"/>
                </a:solidFill>
                <a:effectLst/>
                <a:latin typeface="Calibri" panose="020F0502020204030204" pitchFamily="34" charset="0"/>
                <a:ea typeface="Times New Roman" panose="02020603050405020304" pitchFamily="18" charset="0"/>
              </a:rPr>
              <a:t>Voor elk, die in het duister dwaalt,</a:t>
            </a:r>
            <a:br>
              <a:rPr lang="nl-NL" sz="2400" dirty="0">
                <a:solidFill>
                  <a:srgbClr val="00131E"/>
                </a:solidFill>
                <a:effectLst/>
                <a:latin typeface="Calibri" panose="020F0502020204030204" pitchFamily="34" charset="0"/>
                <a:ea typeface="Times New Roman" panose="02020603050405020304" pitchFamily="18" charset="0"/>
              </a:rPr>
            </a:br>
            <a:r>
              <a:rPr lang="nl-NL" sz="2400" dirty="0">
                <a:solidFill>
                  <a:srgbClr val="00131E"/>
                </a:solidFill>
                <a:effectLst/>
                <a:latin typeface="Calibri" panose="020F0502020204030204" pitchFamily="34" charset="0"/>
                <a:ea typeface="Times New Roman" panose="02020603050405020304" pitchFamily="18" charset="0"/>
              </a:rPr>
              <a:t>Verstrekt </a:t>
            </a:r>
            <a:r>
              <a:rPr lang="nl-NL" sz="2400" dirty="0" err="1">
                <a:solidFill>
                  <a:srgbClr val="00131E"/>
                </a:solidFill>
                <a:effectLst/>
                <a:latin typeface="Calibri" panose="020F0502020204030204" pitchFamily="34" charset="0"/>
                <a:ea typeface="Times New Roman" panose="02020603050405020304" pitchFamily="18" charset="0"/>
              </a:rPr>
              <a:t>deez</a:t>
            </a:r>
            <a:r>
              <a:rPr lang="nl-NL" sz="2400" dirty="0">
                <a:solidFill>
                  <a:srgbClr val="00131E"/>
                </a:solidFill>
                <a:effectLst/>
                <a:latin typeface="Calibri" panose="020F0502020204030204" pitchFamily="34" charset="0"/>
                <a:ea typeface="Times New Roman" panose="02020603050405020304" pitchFamily="18" charset="0"/>
              </a:rPr>
              <a:t>' zon een helder licht.</a:t>
            </a:r>
            <a:br>
              <a:rPr lang="nl-NL" sz="2400" dirty="0">
                <a:solidFill>
                  <a:srgbClr val="00131E"/>
                </a:solidFill>
                <a:effectLst/>
                <a:latin typeface="Calibri" panose="020F0502020204030204" pitchFamily="34" charset="0"/>
                <a:ea typeface="Times New Roman" panose="02020603050405020304" pitchFamily="18" charset="0"/>
              </a:rPr>
            </a:br>
            <a:r>
              <a:rPr lang="nl-NL" sz="2400" dirty="0">
                <a:solidFill>
                  <a:srgbClr val="00131E"/>
                </a:solidFill>
                <a:effectLst/>
                <a:latin typeface="Calibri" panose="020F0502020204030204" pitchFamily="34" charset="0"/>
                <a:ea typeface="Times New Roman" panose="02020603050405020304" pitchFamily="18" charset="0"/>
              </a:rPr>
              <a:t>Dat hem in </a:t>
            </a:r>
            <a:r>
              <a:rPr lang="nl-NL" sz="2400" dirty="0" err="1">
                <a:solidFill>
                  <a:srgbClr val="00131E"/>
                </a:solidFill>
                <a:effectLst/>
                <a:latin typeface="Calibri" panose="020F0502020204030204" pitchFamily="34" charset="0"/>
                <a:ea typeface="Times New Roman" panose="02020603050405020304" pitchFamily="18" charset="0"/>
              </a:rPr>
              <a:t>schâuw</a:t>
            </a:r>
            <a:r>
              <a:rPr lang="nl-NL" sz="2400" dirty="0">
                <a:solidFill>
                  <a:srgbClr val="00131E"/>
                </a:solidFill>
                <a:effectLst/>
                <a:latin typeface="Calibri" panose="020F0502020204030204" pitchFamily="34" charset="0"/>
                <a:ea typeface="Times New Roman" panose="02020603050405020304" pitchFamily="18" charset="0"/>
              </a:rPr>
              <a:t> des doods bestraalt,</a:t>
            </a:r>
            <a:br>
              <a:rPr lang="nl-NL" sz="2400" dirty="0">
                <a:solidFill>
                  <a:srgbClr val="00131E"/>
                </a:solidFill>
                <a:effectLst/>
                <a:latin typeface="Calibri" panose="020F0502020204030204" pitchFamily="34" charset="0"/>
                <a:ea typeface="Times New Roman" panose="02020603050405020304" pitchFamily="18" charset="0"/>
              </a:rPr>
            </a:br>
            <a:r>
              <a:rPr lang="nl-NL" sz="2400" dirty="0">
                <a:solidFill>
                  <a:srgbClr val="00131E"/>
                </a:solidFill>
                <a:effectLst/>
                <a:latin typeface="Calibri" panose="020F0502020204030204" pitchFamily="34" charset="0"/>
                <a:ea typeface="Times New Roman" panose="02020603050405020304" pitchFamily="18" charset="0"/>
              </a:rPr>
              <a:t>Op 't </a:t>
            </a:r>
            <a:r>
              <a:rPr lang="nl-NL" sz="2400" dirty="0" err="1">
                <a:solidFill>
                  <a:srgbClr val="00131E"/>
                </a:solidFill>
                <a:effectLst/>
                <a:latin typeface="Calibri" panose="020F0502020204030204" pitchFamily="34" charset="0"/>
                <a:ea typeface="Times New Roman" panose="02020603050405020304" pitchFamily="18" charset="0"/>
              </a:rPr>
              <a:t>vredepad</a:t>
            </a:r>
            <a:r>
              <a:rPr lang="nl-NL" sz="2400" dirty="0">
                <a:solidFill>
                  <a:srgbClr val="00131E"/>
                </a:solidFill>
                <a:effectLst/>
                <a:latin typeface="Calibri" panose="020F0502020204030204" pitchFamily="34" charset="0"/>
                <a:ea typeface="Times New Roman" panose="02020603050405020304" pitchFamily="18" charset="0"/>
              </a:rPr>
              <a:t> zijn voeten richt.</a:t>
            </a:r>
            <a:endParaRPr lang="nl-NL"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909622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109B7E2F-A657-18A0-7D2D-DB6A54FE962A}"/>
              </a:ext>
            </a:extLst>
          </p:cNvPr>
          <p:cNvSpPr txBox="1"/>
          <p:nvPr/>
        </p:nvSpPr>
        <p:spPr>
          <a:xfrm>
            <a:off x="1794294" y="396815"/>
            <a:ext cx="8402129" cy="6120202"/>
          </a:xfrm>
          <a:prstGeom prst="rect">
            <a:avLst/>
          </a:prstGeom>
          <a:noFill/>
        </p:spPr>
        <p:txBody>
          <a:bodyPr wrap="square">
            <a:spAutoFit/>
          </a:bodyPr>
          <a:lstStyle/>
          <a:p>
            <a:pPr>
              <a:lnSpc>
                <a:spcPct val="107000"/>
              </a:lnSpc>
              <a:spcAft>
                <a:spcPts val="800"/>
              </a:spcAft>
            </a:pPr>
            <a:r>
              <a:rPr lang="nl-NL" sz="2400" b="1" kern="100" dirty="0">
                <a:effectLst/>
                <a:latin typeface="Calibri" panose="020F0502020204030204" pitchFamily="34" charset="0"/>
                <a:ea typeface="Calibri" panose="020F0502020204030204" pitchFamily="34" charset="0"/>
                <a:cs typeface="Calibri" panose="020F0502020204030204" pitchFamily="34" charset="0"/>
              </a:rPr>
              <a:t>Lezen </a:t>
            </a:r>
            <a:r>
              <a:rPr lang="nl-NL" sz="2400" i="1" kern="100" dirty="0">
                <a:effectLst/>
                <a:latin typeface="Calibri" panose="020F0502020204030204" pitchFamily="34" charset="0"/>
                <a:ea typeface="Calibri" panose="020F0502020204030204" pitchFamily="34" charset="0"/>
                <a:cs typeface="Calibri" panose="020F0502020204030204" pitchFamily="34" charset="0"/>
              </a:rPr>
              <a:t>Mattheus 24: 14, 30, 31</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En dit evangelie des </a:t>
            </a:r>
            <a:r>
              <a:rPr lang="nl-NL" sz="2400" kern="100" dirty="0" err="1">
                <a:effectLst/>
                <a:latin typeface="Calibri" panose="020F0502020204030204" pitchFamily="34" charset="0"/>
                <a:ea typeface="Calibri" panose="020F0502020204030204" pitchFamily="34" charset="0"/>
                <a:cs typeface="Calibri" panose="020F0502020204030204" pitchFamily="34" charset="0"/>
              </a:rPr>
              <a:t>Koninkrijks</a:t>
            </a:r>
            <a:r>
              <a:rPr lang="nl-NL" sz="2400" kern="100" dirty="0">
                <a:effectLst/>
                <a:latin typeface="Calibri" panose="020F0502020204030204" pitchFamily="34" charset="0"/>
                <a:ea typeface="Calibri" panose="020F0502020204030204" pitchFamily="34" charset="0"/>
                <a:cs typeface="Calibri" panose="020F0502020204030204" pitchFamily="34" charset="0"/>
              </a:rPr>
              <a:t> zal in de gehele wereld gepredikt worden tot een getuigenis allen volken; en dan zal het einde komen.</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En alsdan zal in de hemel verschijnen het teken van den Zoon des mensen; en dan zullen al de geslachten der aarde wenen, en zullen den Zoon des mensen zien, komende op de wolken des hemels, met grote kracht en heerlijkheid.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En Hij zal Zijn engelen uitzenden met een bazuin van groot geluid, en zij zullen Zijn uitverkorenen </a:t>
            </a:r>
            <a:r>
              <a:rPr lang="nl-NL" sz="2400" kern="100" dirty="0" err="1">
                <a:effectLst/>
                <a:latin typeface="Calibri" panose="020F0502020204030204" pitchFamily="34" charset="0"/>
                <a:ea typeface="Calibri" panose="020F0502020204030204" pitchFamily="34" charset="0"/>
                <a:cs typeface="Calibri" panose="020F0502020204030204" pitchFamily="34" charset="0"/>
              </a:rPr>
              <a:t>bijeenvergaderen</a:t>
            </a:r>
            <a:r>
              <a:rPr lang="nl-NL" sz="2400" kern="100" dirty="0">
                <a:effectLst/>
                <a:latin typeface="Calibri" panose="020F0502020204030204" pitchFamily="34" charset="0"/>
                <a:ea typeface="Calibri" panose="020F0502020204030204" pitchFamily="34" charset="0"/>
                <a:cs typeface="Calibri" panose="020F0502020204030204" pitchFamily="34" charset="0"/>
              </a:rPr>
              <a:t> uit de vier winden, van het ene uiterste der hemelen tot het andere uiterste </a:t>
            </a:r>
            <a:r>
              <a:rPr lang="nl-NL" sz="2400" kern="100" dirty="0" err="1">
                <a:effectLst/>
                <a:latin typeface="Calibri" panose="020F0502020204030204" pitchFamily="34" charset="0"/>
                <a:ea typeface="Calibri" panose="020F0502020204030204" pitchFamily="34" charset="0"/>
                <a:cs typeface="Calibri" panose="020F0502020204030204" pitchFamily="34" charset="0"/>
              </a:rPr>
              <a:t>derzelve</a:t>
            </a:r>
            <a:r>
              <a:rPr lang="nl-NL" sz="2400" kern="100" dirty="0">
                <a:effectLst/>
                <a:latin typeface="Calibri" panose="020F0502020204030204" pitchFamily="34" charset="0"/>
                <a:ea typeface="Calibri" panose="020F0502020204030204" pitchFamily="34" charset="0"/>
                <a:cs typeface="Calibri" panose="020F0502020204030204" pitchFamily="34" charset="0"/>
              </a:rPr>
              <a:t>.</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b="1" kern="100" dirty="0">
                <a:effectLst/>
                <a:latin typeface="Calibri" panose="020F0502020204030204" pitchFamily="34" charset="0"/>
                <a:ea typeface="Calibri" panose="020F0502020204030204" pitchFamily="34" charset="0"/>
                <a:cs typeface="Calibri" panose="020F0502020204030204" pitchFamily="34" charset="0"/>
              </a:rPr>
              <a: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840740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946B6D63-1907-5372-4578-6F0E1F2E8FA1}"/>
              </a:ext>
            </a:extLst>
          </p:cNvPr>
          <p:cNvSpPr txBox="1"/>
          <p:nvPr/>
        </p:nvSpPr>
        <p:spPr>
          <a:xfrm>
            <a:off x="2191109" y="267419"/>
            <a:ext cx="6950734" cy="6021905"/>
          </a:xfrm>
          <a:prstGeom prst="rect">
            <a:avLst/>
          </a:prstGeom>
          <a:noFill/>
        </p:spPr>
        <p:txBody>
          <a:bodyPr wrap="square">
            <a:spAutoFit/>
          </a:bodyPr>
          <a:lstStyle/>
          <a:p>
            <a:pPr>
              <a:lnSpc>
                <a:spcPct val="107000"/>
              </a:lnSpc>
              <a:spcAft>
                <a:spcPts val="800"/>
              </a:spcAft>
            </a:pPr>
            <a:r>
              <a:rPr lang="nl-NL" sz="2000" b="1" kern="100" dirty="0">
                <a:effectLst/>
                <a:latin typeface="Calibri" panose="020F0502020204030204" pitchFamily="34" charset="0"/>
                <a:ea typeface="Calibri" panose="020F0502020204030204" pitchFamily="34" charset="0"/>
                <a:cs typeface="Calibri" panose="020F0502020204030204" pitchFamily="34" charset="0"/>
              </a:rPr>
              <a:t>Gedicht </a:t>
            </a:r>
            <a:r>
              <a:rPr lang="nl-NL" sz="2000" i="1" kern="100" dirty="0">
                <a:effectLst/>
                <a:latin typeface="Calibri" panose="020F0502020204030204" pitchFamily="34" charset="0"/>
                <a:ea typeface="Calibri" panose="020F0502020204030204" pitchFamily="34" charset="0"/>
                <a:cs typeface="Calibri" panose="020F0502020204030204" pitchFamily="34" charset="0"/>
              </a:rPr>
              <a:t>Aan de rechterhand van God, Nel Benschop</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Op een dag (hoe lang nog, Heer?)</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zullen de bazuinen schallen,</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vuur daalt uit de hemel neer,</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dalen rijzen, bergen vallen,</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zee en land vloeien dooreen,</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vuur raast door de wereld heen.</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 </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Dat staan alle doden op;</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met de levenden tezamen</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roept God hen voor ’t oordeel op,</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noemt hen allen bij hun namen.</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Als Zijn boeken opengaan,</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wie zal dan niet schuldig staan?</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188480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097A61E3-E703-F825-CEE7-AAC4618EAD28}"/>
              </a:ext>
            </a:extLst>
          </p:cNvPr>
          <p:cNvSpPr txBox="1"/>
          <p:nvPr/>
        </p:nvSpPr>
        <p:spPr>
          <a:xfrm>
            <a:off x="1854679" y="612475"/>
            <a:ext cx="7287164" cy="6021905"/>
          </a:xfrm>
          <a:prstGeom prst="rect">
            <a:avLst/>
          </a:prstGeom>
          <a:noFill/>
        </p:spPr>
        <p:txBody>
          <a:bodyPr wrap="square">
            <a:spAutoFit/>
          </a:bodyPr>
          <a:lstStyle/>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God, wanneer ik daaraan denk,</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voel ik mij vol angst, verloren - </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als dan Christus, op Uw wenk</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’t oordeel spreekt, wat zal ik horen?</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 </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‘Mens, Ik heb u nooit gekend,</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want ge hebt Mij niet herkend</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in de mens, die honger had,</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in wie naakt was, en gevangen,</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in wie naast u liep op ’t pad,</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in wie stierf aan doodsverlangen.’</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-Of spreekt Christus’ stem mij vrij:</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‘Kom , Mijn kind, vier feest met Mij!’</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 </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841834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C9183E7E-D52F-F911-EB28-82F27F053543}"/>
              </a:ext>
            </a:extLst>
          </p:cNvPr>
          <p:cNvSpPr txBox="1"/>
          <p:nvPr/>
        </p:nvSpPr>
        <p:spPr>
          <a:xfrm>
            <a:off x="1699404" y="1509624"/>
            <a:ext cx="7442439" cy="2358466"/>
          </a:xfrm>
          <a:prstGeom prst="rect">
            <a:avLst/>
          </a:prstGeom>
          <a:noFill/>
        </p:spPr>
        <p:txBody>
          <a:bodyPr wrap="square">
            <a:spAutoFit/>
          </a:bodyPr>
          <a:lstStyle/>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b="1" kern="100" dirty="0">
                <a:effectLst/>
                <a:latin typeface="Calibri" panose="020F0502020204030204" pitchFamily="34" charset="0"/>
                <a:ea typeface="Calibri" panose="020F0502020204030204" pitchFamily="34" charset="0"/>
                <a:cs typeface="Calibri" panose="020F0502020204030204" pitchFamily="34" charset="0"/>
              </a:rPr>
              <a:t>Lezen </a:t>
            </a:r>
            <a:r>
              <a:rPr lang="nl-NL" sz="2400" i="1" kern="100" dirty="0">
                <a:effectLst/>
                <a:latin typeface="Calibri" panose="020F0502020204030204" pitchFamily="34" charset="0"/>
                <a:ea typeface="Calibri" panose="020F0502020204030204" pitchFamily="34" charset="0"/>
                <a:cs typeface="Calibri" panose="020F0502020204030204" pitchFamily="34" charset="0"/>
              </a:rPr>
              <a:t>Mattheus 25: 13</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Zo waakt dan; want gij weet den dag niet, noch de ure, in dewelke de Zoon des mensen komen zal.</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86737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802A8A48-28A6-31B8-843A-2F492B69189C}"/>
              </a:ext>
            </a:extLst>
          </p:cNvPr>
          <p:cNvSpPr txBox="1"/>
          <p:nvPr/>
        </p:nvSpPr>
        <p:spPr>
          <a:xfrm>
            <a:off x="715992" y="457200"/>
            <a:ext cx="10964173" cy="5579284"/>
          </a:xfrm>
          <a:prstGeom prst="rect">
            <a:avLst/>
          </a:prstGeom>
          <a:noFill/>
        </p:spPr>
        <p:txBody>
          <a:bodyPr wrap="square">
            <a:spAutoFit/>
          </a:bodyPr>
          <a:lstStyle/>
          <a:p>
            <a:pPr>
              <a:lnSpc>
                <a:spcPct val="107000"/>
              </a:lnSpc>
              <a:spcAft>
                <a:spcPts val="800"/>
              </a:spcAft>
            </a:pPr>
            <a:r>
              <a:rPr lang="nl-NL" sz="2400" b="1" kern="100" dirty="0">
                <a:effectLst/>
                <a:latin typeface="Calibri" panose="020F0502020204030204" pitchFamily="34" charset="0"/>
                <a:ea typeface="Calibri" panose="020F0502020204030204" pitchFamily="34" charset="0"/>
                <a:cs typeface="Calibri" panose="020F0502020204030204" pitchFamily="34" charset="0"/>
              </a:rPr>
              <a:t>Lezen </a:t>
            </a:r>
            <a:r>
              <a:rPr lang="nl-NL" sz="2400" i="1" kern="100" dirty="0">
                <a:effectLst/>
                <a:latin typeface="Calibri" panose="020F0502020204030204" pitchFamily="34" charset="0"/>
                <a:ea typeface="Calibri" panose="020F0502020204030204" pitchFamily="34" charset="0"/>
                <a:cs typeface="Calibri" panose="020F0502020204030204" pitchFamily="34" charset="0"/>
              </a:rPr>
              <a:t>Filippenzen 2: 5-11</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150"/>
              </a:spcBef>
            </a:pPr>
            <a:r>
              <a:rPr lang="nl-NL" sz="2400" dirty="0">
                <a:solidFill>
                  <a:srgbClr val="00131E"/>
                </a:solidFill>
                <a:effectLst/>
                <a:latin typeface="Calibri" panose="020F0502020204030204" pitchFamily="34" charset="0"/>
                <a:ea typeface="Times New Roman" panose="02020603050405020304" pitchFamily="18" charset="0"/>
              </a:rPr>
              <a:t>Want dat gevoelen zij in u, hetwelk ook in Christus Jezus was;</a:t>
            </a:r>
            <a:endParaRPr lang="nl-NL" sz="2400" dirty="0">
              <a:effectLst/>
              <a:latin typeface="Times New Roman" panose="02020603050405020304" pitchFamily="18" charset="0"/>
              <a:ea typeface="Times New Roman" panose="02020603050405020304" pitchFamily="18" charset="0"/>
            </a:endParaRPr>
          </a:p>
          <a:p>
            <a:pPr>
              <a:spcBef>
                <a:spcPts val="150"/>
              </a:spcBef>
            </a:pPr>
            <a:r>
              <a:rPr lang="nl-NL" sz="2400" dirty="0">
                <a:solidFill>
                  <a:srgbClr val="00131E"/>
                </a:solidFill>
                <a:effectLst/>
                <a:latin typeface="Calibri" panose="020F0502020204030204" pitchFamily="34" charset="0"/>
                <a:ea typeface="Times New Roman" panose="02020603050405020304" pitchFamily="18" charset="0"/>
              </a:rPr>
              <a:t>Die in de </a:t>
            </a:r>
            <a:r>
              <a:rPr lang="nl-NL" sz="2400" dirty="0" err="1">
                <a:solidFill>
                  <a:srgbClr val="00131E"/>
                </a:solidFill>
                <a:effectLst/>
                <a:latin typeface="Calibri" panose="020F0502020204030204" pitchFamily="34" charset="0"/>
                <a:ea typeface="Times New Roman" panose="02020603050405020304" pitchFamily="18" charset="0"/>
              </a:rPr>
              <a:t>gestaltenis</a:t>
            </a:r>
            <a:r>
              <a:rPr lang="nl-NL" sz="2400" dirty="0">
                <a:solidFill>
                  <a:srgbClr val="00131E"/>
                </a:solidFill>
                <a:effectLst/>
                <a:latin typeface="Calibri" panose="020F0502020204030204" pitchFamily="34" charset="0"/>
                <a:ea typeface="Times New Roman" panose="02020603050405020304" pitchFamily="18" charset="0"/>
              </a:rPr>
              <a:t> Gods zijnde, geen roof geacht heeft </a:t>
            </a:r>
            <a:r>
              <a:rPr lang="nl-NL" sz="2400" dirty="0" err="1">
                <a:solidFill>
                  <a:srgbClr val="00131E"/>
                </a:solidFill>
                <a:effectLst/>
                <a:latin typeface="Calibri" panose="020F0502020204030204" pitchFamily="34" charset="0"/>
                <a:ea typeface="Times New Roman" panose="02020603050405020304" pitchFamily="18" charset="0"/>
              </a:rPr>
              <a:t>Gode</a:t>
            </a:r>
            <a:r>
              <a:rPr lang="nl-NL" sz="2400" dirty="0">
                <a:solidFill>
                  <a:srgbClr val="00131E"/>
                </a:solidFill>
                <a:effectLst/>
                <a:latin typeface="Calibri" panose="020F0502020204030204" pitchFamily="34" charset="0"/>
                <a:ea typeface="Times New Roman" panose="02020603050405020304" pitchFamily="18" charset="0"/>
              </a:rPr>
              <a:t> even gelijk te zijn;</a:t>
            </a:r>
            <a:endParaRPr lang="nl-NL" sz="2400" dirty="0">
              <a:effectLst/>
              <a:latin typeface="Times New Roman" panose="02020603050405020304" pitchFamily="18" charset="0"/>
              <a:ea typeface="Times New Roman" panose="02020603050405020304" pitchFamily="18" charset="0"/>
            </a:endParaRPr>
          </a:p>
          <a:p>
            <a:pPr>
              <a:spcBef>
                <a:spcPts val="150"/>
              </a:spcBef>
            </a:pPr>
            <a:r>
              <a:rPr lang="nl-NL" sz="2400" dirty="0">
                <a:solidFill>
                  <a:srgbClr val="00131E"/>
                </a:solidFill>
                <a:effectLst/>
                <a:latin typeface="Calibri" panose="020F0502020204030204" pitchFamily="34" charset="0"/>
                <a:ea typeface="Times New Roman" panose="02020603050405020304" pitchFamily="18" charset="0"/>
              </a:rPr>
              <a:t>Maar heeft </a:t>
            </a:r>
            <a:r>
              <a:rPr lang="nl-NL" sz="2400" dirty="0" err="1">
                <a:solidFill>
                  <a:srgbClr val="00131E"/>
                </a:solidFill>
                <a:effectLst/>
                <a:latin typeface="Calibri" panose="020F0502020204030204" pitchFamily="34" charset="0"/>
                <a:ea typeface="Times New Roman" panose="02020603050405020304" pitchFamily="18" charset="0"/>
              </a:rPr>
              <a:t>Zichzelven</a:t>
            </a:r>
            <a:r>
              <a:rPr lang="nl-NL" sz="2400" dirty="0">
                <a:solidFill>
                  <a:srgbClr val="00131E"/>
                </a:solidFill>
                <a:effectLst/>
                <a:latin typeface="Calibri" panose="020F0502020204030204" pitchFamily="34" charset="0"/>
                <a:ea typeface="Times New Roman" panose="02020603050405020304" pitchFamily="18" charset="0"/>
              </a:rPr>
              <a:t> vernietigd, de </a:t>
            </a:r>
            <a:r>
              <a:rPr lang="nl-NL" sz="2400" dirty="0" err="1">
                <a:solidFill>
                  <a:srgbClr val="00131E"/>
                </a:solidFill>
                <a:effectLst/>
                <a:latin typeface="Calibri" panose="020F0502020204030204" pitchFamily="34" charset="0"/>
                <a:ea typeface="Times New Roman" panose="02020603050405020304" pitchFamily="18" charset="0"/>
              </a:rPr>
              <a:t>gestaltenis</a:t>
            </a:r>
            <a:r>
              <a:rPr lang="nl-NL" sz="2400" dirty="0">
                <a:solidFill>
                  <a:srgbClr val="00131E"/>
                </a:solidFill>
                <a:effectLst/>
                <a:latin typeface="Calibri" panose="020F0502020204030204" pitchFamily="34" charset="0"/>
                <a:ea typeface="Times New Roman" panose="02020603050405020304" pitchFamily="18" charset="0"/>
              </a:rPr>
              <a:t> eens </a:t>
            </a:r>
            <a:r>
              <a:rPr lang="nl-NL" sz="2400" dirty="0" err="1">
                <a:solidFill>
                  <a:srgbClr val="00131E"/>
                </a:solidFill>
                <a:effectLst/>
                <a:latin typeface="Calibri" panose="020F0502020204030204" pitchFamily="34" charset="0"/>
                <a:ea typeface="Times New Roman" panose="02020603050405020304" pitchFamily="18" charset="0"/>
              </a:rPr>
              <a:t>dienstknechts</a:t>
            </a:r>
            <a:r>
              <a:rPr lang="nl-NL" sz="2400" dirty="0">
                <a:solidFill>
                  <a:srgbClr val="00131E"/>
                </a:solidFill>
                <a:effectLst/>
                <a:latin typeface="Calibri" panose="020F0502020204030204" pitchFamily="34" charset="0"/>
                <a:ea typeface="Times New Roman" panose="02020603050405020304" pitchFamily="18" charset="0"/>
              </a:rPr>
              <a:t> aangenomen hebbende, en is den mensen gelijk geworden;</a:t>
            </a:r>
            <a:endParaRPr lang="nl-NL" sz="2400" dirty="0">
              <a:effectLst/>
              <a:latin typeface="Times New Roman" panose="02020603050405020304" pitchFamily="18" charset="0"/>
              <a:ea typeface="Times New Roman" panose="02020603050405020304" pitchFamily="18" charset="0"/>
            </a:endParaRPr>
          </a:p>
          <a:p>
            <a:pPr>
              <a:spcBef>
                <a:spcPts val="150"/>
              </a:spcBef>
            </a:pPr>
            <a:r>
              <a:rPr lang="nl-NL" sz="2400" dirty="0">
                <a:solidFill>
                  <a:srgbClr val="00131E"/>
                </a:solidFill>
                <a:effectLst/>
                <a:latin typeface="Calibri" panose="020F0502020204030204" pitchFamily="34" charset="0"/>
                <a:ea typeface="Times New Roman" panose="02020603050405020304" pitchFamily="18" charset="0"/>
              </a:rPr>
              <a:t>En in gedaante gevonden als een mens, heeft Hij </a:t>
            </a:r>
            <a:r>
              <a:rPr lang="nl-NL" sz="2400" dirty="0" err="1">
                <a:solidFill>
                  <a:srgbClr val="00131E"/>
                </a:solidFill>
                <a:effectLst/>
                <a:latin typeface="Calibri" panose="020F0502020204030204" pitchFamily="34" charset="0"/>
                <a:ea typeface="Times New Roman" panose="02020603050405020304" pitchFamily="18" charset="0"/>
              </a:rPr>
              <a:t>Zichzelven</a:t>
            </a:r>
            <a:r>
              <a:rPr lang="nl-NL" sz="2400" dirty="0">
                <a:solidFill>
                  <a:srgbClr val="00131E"/>
                </a:solidFill>
                <a:effectLst/>
                <a:latin typeface="Calibri" panose="020F0502020204030204" pitchFamily="34" charset="0"/>
                <a:ea typeface="Times New Roman" panose="02020603050405020304" pitchFamily="18" charset="0"/>
              </a:rPr>
              <a:t> vernederd, gehoorzaam geworden zijnde tot den dood, ja, den dood des </a:t>
            </a:r>
            <a:r>
              <a:rPr lang="nl-NL" sz="2400" dirty="0" err="1">
                <a:solidFill>
                  <a:srgbClr val="00131E"/>
                </a:solidFill>
                <a:effectLst/>
                <a:latin typeface="Calibri" panose="020F0502020204030204" pitchFamily="34" charset="0"/>
                <a:ea typeface="Times New Roman" panose="02020603050405020304" pitchFamily="18" charset="0"/>
              </a:rPr>
              <a:t>kruises</a:t>
            </a:r>
            <a:r>
              <a:rPr lang="nl-NL" sz="2400" dirty="0">
                <a:solidFill>
                  <a:srgbClr val="00131E"/>
                </a:solidFill>
                <a:effectLst/>
                <a:latin typeface="Calibri" panose="020F0502020204030204" pitchFamily="34" charset="0"/>
                <a:ea typeface="Times New Roman" panose="02020603050405020304" pitchFamily="18" charset="0"/>
              </a:rPr>
              <a:t>.</a:t>
            </a:r>
            <a:endParaRPr lang="nl-NL" sz="2400" dirty="0">
              <a:effectLst/>
              <a:latin typeface="Times New Roman" panose="02020603050405020304" pitchFamily="18" charset="0"/>
              <a:ea typeface="Times New Roman" panose="02020603050405020304" pitchFamily="18" charset="0"/>
            </a:endParaRPr>
          </a:p>
          <a:p>
            <a:pPr>
              <a:spcBef>
                <a:spcPts val="150"/>
              </a:spcBef>
            </a:pPr>
            <a:r>
              <a:rPr lang="nl-NL" sz="2400" dirty="0">
                <a:solidFill>
                  <a:srgbClr val="00131E"/>
                </a:solidFill>
                <a:effectLst/>
                <a:latin typeface="Calibri" panose="020F0502020204030204" pitchFamily="34" charset="0"/>
                <a:ea typeface="Times New Roman" panose="02020603050405020304" pitchFamily="18" charset="0"/>
              </a:rPr>
              <a:t>Daarom heeft Hem ook God uitermate verhoogd, en heeft Hem een Naam gegeven, welke boven allen naam is;</a:t>
            </a:r>
            <a:endParaRPr lang="nl-NL" sz="2400" dirty="0">
              <a:effectLst/>
              <a:latin typeface="Times New Roman" panose="02020603050405020304" pitchFamily="18" charset="0"/>
              <a:ea typeface="Times New Roman" panose="02020603050405020304" pitchFamily="18" charset="0"/>
            </a:endParaRPr>
          </a:p>
          <a:p>
            <a:pPr>
              <a:spcBef>
                <a:spcPts val="150"/>
              </a:spcBef>
            </a:pPr>
            <a:r>
              <a:rPr lang="nl-NL" sz="2400" dirty="0">
                <a:solidFill>
                  <a:srgbClr val="00131E"/>
                </a:solidFill>
                <a:effectLst/>
                <a:latin typeface="Calibri" panose="020F0502020204030204" pitchFamily="34" charset="0"/>
                <a:ea typeface="Times New Roman" panose="02020603050405020304" pitchFamily="18" charset="0"/>
              </a:rPr>
              <a:t>Opdat in den Naam van Jezus zich zou buigen alle knie </a:t>
            </a:r>
            <a:r>
              <a:rPr lang="nl-NL" sz="2400" dirty="0" err="1">
                <a:solidFill>
                  <a:srgbClr val="00131E"/>
                </a:solidFill>
                <a:effectLst/>
                <a:latin typeface="Calibri" panose="020F0502020204030204" pitchFamily="34" charset="0"/>
                <a:ea typeface="Times New Roman" panose="02020603050405020304" pitchFamily="18" charset="0"/>
              </a:rPr>
              <a:t>dergenen</a:t>
            </a:r>
            <a:r>
              <a:rPr lang="nl-NL" sz="2400" dirty="0">
                <a:solidFill>
                  <a:srgbClr val="00131E"/>
                </a:solidFill>
                <a:effectLst/>
                <a:latin typeface="Calibri" panose="020F0502020204030204" pitchFamily="34" charset="0"/>
                <a:ea typeface="Times New Roman" panose="02020603050405020304" pitchFamily="18" charset="0"/>
              </a:rPr>
              <a:t>, die in den hemel, en die op de aarde, en die onder de aarde zijn.</a:t>
            </a:r>
            <a:endParaRPr lang="nl-NL" sz="2400" dirty="0">
              <a:effectLst/>
              <a:latin typeface="Times New Roman" panose="02020603050405020304" pitchFamily="18" charset="0"/>
              <a:ea typeface="Times New Roman" panose="02020603050405020304" pitchFamily="18" charset="0"/>
            </a:endParaRPr>
          </a:p>
          <a:p>
            <a:pPr>
              <a:spcBef>
                <a:spcPts val="150"/>
              </a:spcBef>
            </a:pPr>
            <a:r>
              <a:rPr lang="nl-NL" sz="2400" dirty="0">
                <a:solidFill>
                  <a:srgbClr val="00131E"/>
                </a:solidFill>
                <a:effectLst/>
                <a:latin typeface="Calibri" panose="020F0502020204030204" pitchFamily="34" charset="0"/>
                <a:ea typeface="Times New Roman" panose="02020603050405020304" pitchFamily="18" charset="0"/>
              </a:rPr>
              <a:t>En alle tong zou belijden, dat Jezus Christus de Heere zij, tot heerlijkheid Gods des Vaders.</a:t>
            </a:r>
            <a:endParaRPr lang="nl-NL" sz="2400" dirty="0">
              <a:effectLst/>
              <a:latin typeface="Times New Roman" panose="02020603050405020304" pitchFamily="18" charset="0"/>
              <a:ea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352098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747C986E-DB13-3B64-749A-3C56ADE38719}"/>
              </a:ext>
            </a:extLst>
          </p:cNvPr>
          <p:cNvSpPr txBox="1"/>
          <p:nvPr/>
        </p:nvSpPr>
        <p:spPr>
          <a:xfrm>
            <a:off x="2277374" y="258793"/>
            <a:ext cx="6864469" cy="6453818"/>
          </a:xfrm>
          <a:prstGeom prst="rect">
            <a:avLst/>
          </a:prstGeom>
          <a:noFill/>
        </p:spPr>
        <p:txBody>
          <a:bodyPr wrap="square">
            <a:spAutoFit/>
          </a:bodyPr>
          <a:lstStyle/>
          <a:p>
            <a:pPr>
              <a:lnSpc>
                <a:spcPct val="107000"/>
              </a:lnSpc>
              <a:spcAft>
                <a:spcPts val="800"/>
              </a:spcAft>
            </a:pPr>
            <a:r>
              <a:rPr lang="nl-NL" sz="2000" b="1" kern="100" dirty="0">
                <a:effectLst/>
                <a:latin typeface="Calibri" panose="020F0502020204030204" pitchFamily="34" charset="0"/>
                <a:ea typeface="Calibri" panose="020F0502020204030204" pitchFamily="34" charset="0"/>
                <a:cs typeface="Calibri" panose="020F0502020204030204" pitchFamily="34" charset="0"/>
              </a:rPr>
              <a:t>Zingen </a:t>
            </a:r>
            <a:r>
              <a:rPr lang="nl-NL" sz="2000" i="1" kern="100" dirty="0">
                <a:effectLst/>
                <a:latin typeface="Calibri" panose="020F0502020204030204" pitchFamily="34" charset="0"/>
                <a:ea typeface="Calibri" panose="020F0502020204030204" pitchFamily="34" charset="0"/>
                <a:cs typeface="Calibri" panose="020F0502020204030204" pitchFamily="34" charset="0"/>
              </a:rPr>
              <a:t>Wij roepen koning Christus aan, melodie psalm 134</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Wij roepen Koning Christus aan, </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van God, de Vader, uitgegaan: </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in </a:t>
            </a:r>
            <a:r>
              <a:rPr lang="nl-NL" sz="2000" kern="100" dirty="0" err="1">
                <a:effectLst/>
                <a:latin typeface="Calibri" panose="020F0502020204030204" pitchFamily="34" charset="0"/>
                <a:ea typeface="Calibri" panose="020F0502020204030204" pitchFamily="34" charset="0"/>
                <a:cs typeface="Calibri" panose="020F0502020204030204" pitchFamily="34" charset="0"/>
              </a:rPr>
              <a:t>mens’lijk</a:t>
            </a:r>
            <a:r>
              <a:rPr lang="nl-NL" sz="2000" kern="100" dirty="0">
                <a:effectLst/>
                <a:latin typeface="Calibri" panose="020F0502020204030204" pitchFamily="34" charset="0"/>
                <a:ea typeface="Calibri" panose="020F0502020204030204" pitchFamily="34" charset="0"/>
                <a:cs typeface="Calibri" panose="020F0502020204030204" pitchFamily="34" charset="0"/>
              </a:rPr>
              <a:t> vlees en </a:t>
            </a:r>
            <a:r>
              <a:rPr lang="nl-NL" sz="2000" kern="100" dirty="0" err="1">
                <a:effectLst/>
                <a:latin typeface="Calibri" panose="020F0502020204030204" pitchFamily="34" charset="0"/>
                <a:ea typeface="Calibri" panose="020F0502020204030204" pitchFamily="34" charset="0"/>
                <a:cs typeface="Calibri" panose="020F0502020204030204" pitchFamily="34" charset="0"/>
              </a:rPr>
              <a:t>mens’lijk</a:t>
            </a:r>
            <a:r>
              <a:rPr lang="nl-NL" sz="2000" kern="100" dirty="0">
                <a:effectLst/>
                <a:latin typeface="Calibri" panose="020F0502020204030204" pitchFamily="34" charset="0"/>
                <a:ea typeface="Calibri" panose="020F0502020204030204" pitchFamily="34" charset="0"/>
                <a:cs typeface="Calibri" panose="020F0502020204030204" pitchFamily="34" charset="0"/>
              </a:rPr>
              <a:t> bloed </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heeft ons Gods eigen Zoon ontmoet. </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 </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De Vader zelf sprak tot Zijn Zoon: </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Zit </a:t>
            </a:r>
            <a:r>
              <a:rPr lang="nl-NL" sz="2000" kern="100">
                <a:effectLst/>
                <a:latin typeface="Calibri" panose="020F0502020204030204" pitchFamily="34" charset="0"/>
                <a:ea typeface="Calibri" panose="020F0502020204030204" pitchFamily="34" charset="0"/>
                <a:cs typeface="Calibri" panose="020F0502020204030204" pitchFamily="34" charset="0"/>
              </a:rPr>
              <a:t>aan Mijn </a:t>
            </a:r>
            <a:r>
              <a:rPr lang="nl-NL" sz="2000" kern="100" dirty="0">
                <a:effectLst/>
                <a:latin typeface="Calibri" panose="020F0502020204030204" pitchFamily="34" charset="0"/>
                <a:ea typeface="Calibri" panose="020F0502020204030204" pitchFamily="34" charset="0"/>
                <a:cs typeface="Calibri" panose="020F0502020204030204" pitchFamily="34" charset="0"/>
              </a:rPr>
              <a:t>zijde </a:t>
            </a:r>
            <a:r>
              <a:rPr lang="nl-NL" sz="2000" kern="100">
                <a:effectLst/>
                <a:latin typeface="Calibri" panose="020F0502020204030204" pitchFamily="34" charset="0"/>
                <a:ea typeface="Calibri" panose="020F0502020204030204" pitchFamily="34" charset="0"/>
                <a:cs typeface="Calibri" panose="020F0502020204030204" pitchFamily="34" charset="0"/>
              </a:rPr>
              <a:t>op Mijn </a:t>
            </a:r>
            <a:r>
              <a:rPr lang="nl-NL" sz="2000" kern="100" dirty="0">
                <a:effectLst/>
                <a:latin typeface="Calibri" panose="020F0502020204030204" pitchFamily="34" charset="0"/>
                <a:ea typeface="Calibri" panose="020F0502020204030204" pitchFamily="34" charset="0"/>
                <a:cs typeface="Calibri" panose="020F0502020204030204" pitchFamily="34" charset="0"/>
              </a:rPr>
              <a:t>troon, </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tot zich uw laatste vijand buigt </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en aller tong U eer betuigt. </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 </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Wij roepen Koning Christus aan, </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die, van de Vader uitgegaan </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en tot de Vader weergekeerd, </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in heel zijn schepping wordt geëerd.</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589512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F11E81F1-7C0C-F3E8-7981-3B0397A5E94A}"/>
              </a:ext>
            </a:extLst>
          </p:cNvPr>
          <p:cNvSpPr txBox="1"/>
          <p:nvPr/>
        </p:nvSpPr>
        <p:spPr>
          <a:xfrm>
            <a:off x="586596" y="181155"/>
            <a:ext cx="11171207" cy="5585888"/>
          </a:xfrm>
          <a:prstGeom prst="rect">
            <a:avLst/>
          </a:prstGeom>
          <a:noFill/>
        </p:spPr>
        <p:txBody>
          <a:bodyPr wrap="square">
            <a:spAutoFit/>
          </a:bodyPr>
          <a:lstStyle/>
          <a:p>
            <a:pPr>
              <a:lnSpc>
                <a:spcPct val="107000"/>
              </a:lnSpc>
              <a:spcAft>
                <a:spcPts val="800"/>
              </a:spcAft>
            </a:pPr>
            <a:r>
              <a:rPr lang="nl-NL" sz="2000" b="1" kern="100" dirty="0">
                <a:effectLst/>
                <a:latin typeface="Calibri" panose="020F0502020204030204" pitchFamily="34" charset="0"/>
                <a:ea typeface="Calibri" panose="020F0502020204030204" pitchFamily="34" charset="0"/>
                <a:cs typeface="Calibri" panose="020F0502020204030204" pitchFamily="34" charset="0"/>
              </a:rPr>
              <a:t>Lezen </a:t>
            </a:r>
            <a:r>
              <a:rPr lang="nl-NL" sz="2000" i="1" kern="100" dirty="0">
                <a:effectLst/>
                <a:latin typeface="Calibri" panose="020F0502020204030204" pitchFamily="34" charset="0"/>
                <a:ea typeface="Calibri" panose="020F0502020204030204" pitchFamily="34" charset="0"/>
                <a:cs typeface="Calibri" panose="020F0502020204030204" pitchFamily="34" charset="0"/>
              </a:rPr>
              <a:t>Openbaring 21: 1-7</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50"/>
              </a:spcBef>
              <a:spcAft>
                <a:spcPts val="800"/>
              </a:spcAft>
            </a:pPr>
            <a:r>
              <a:rPr lang="nl-NL" sz="2000" kern="0" dirty="0">
                <a:solidFill>
                  <a:srgbClr val="00131E"/>
                </a:solidFill>
                <a:effectLst/>
                <a:latin typeface="Calibri" panose="020F0502020204030204" pitchFamily="34" charset="0"/>
                <a:ea typeface="Times New Roman" panose="02020603050405020304" pitchFamily="18" charset="0"/>
                <a:cs typeface="Calibri" panose="020F0502020204030204" pitchFamily="34" charset="0"/>
              </a:rPr>
              <a:t>En ik zag een nieuwen hemel en een nieuwe aarde; want de eerste hemel, en de eerste aarde was voorbijgegaan, en de zee was niet meer.</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50"/>
              </a:spcBef>
              <a:spcAft>
                <a:spcPts val="800"/>
              </a:spcAft>
            </a:pPr>
            <a:r>
              <a:rPr lang="nl-NL" sz="2000" kern="0" dirty="0">
                <a:solidFill>
                  <a:srgbClr val="00131E"/>
                </a:solidFill>
                <a:effectLst/>
                <a:latin typeface="Calibri" panose="020F0502020204030204" pitchFamily="34" charset="0"/>
                <a:ea typeface="Times New Roman" panose="02020603050405020304" pitchFamily="18" charset="0"/>
                <a:cs typeface="Calibri" panose="020F0502020204030204" pitchFamily="34" charset="0"/>
              </a:rPr>
              <a:t>En ik, Johannes, zag de heilige stad, het nieuwe Jeruzalem, nederdalende van God uit den hemel, toebereid als een bruid, die voor haar man versierd is.</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50"/>
              </a:spcBef>
              <a:spcAft>
                <a:spcPts val="800"/>
              </a:spcAft>
            </a:pPr>
            <a:r>
              <a:rPr lang="nl-NL" sz="2000" kern="0" dirty="0">
                <a:solidFill>
                  <a:srgbClr val="00131E"/>
                </a:solidFill>
                <a:effectLst/>
                <a:latin typeface="Calibri" panose="020F0502020204030204" pitchFamily="34" charset="0"/>
                <a:ea typeface="Times New Roman" panose="02020603050405020304" pitchFamily="18" charset="0"/>
                <a:cs typeface="Calibri" panose="020F0502020204030204" pitchFamily="34" charset="0"/>
              </a:rPr>
              <a:t>En ik hoorde een grote stem uit den hemel, zeggende: Ziet, de tabernakel Gods is bij de mensen, en Hij zal bij hen wonen, en zij zullen Zijn volk zijn, en God Zelf zal bij hen en hun God zijn.</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50"/>
              </a:spcBef>
              <a:spcAft>
                <a:spcPts val="800"/>
              </a:spcAft>
            </a:pPr>
            <a:r>
              <a:rPr lang="nl-NL" sz="2000" kern="0" dirty="0">
                <a:solidFill>
                  <a:srgbClr val="00131E"/>
                </a:solidFill>
                <a:effectLst/>
                <a:latin typeface="Calibri" panose="020F0502020204030204" pitchFamily="34" charset="0"/>
                <a:ea typeface="Times New Roman" panose="02020603050405020304" pitchFamily="18" charset="0"/>
                <a:cs typeface="Calibri" panose="020F0502020204030204" pitchFamily="34" charset="0"/>
              </a:rPr>
              <a:t>En God zal alle tranen van hun ogen afwissen; en de dood zal niet meer zijn; noch rouw, noch </a:t>
            </a:r>
            <a:r>
              <a:rPr lang="nl-NL" sz="2000" kern="0" dirty="0" err="1">
                <a:solidFill>
                  <a:srgbClr val="00131E"/>
                </a:solidFill>
                <a:effectLst/>
                <a:latin typeface="Calibri" panose="020F0502020204030204" pitchFamily="34" charset="0"/>
                <a:ea typeface="Times New Roman" panose="02020603050405020304" pitchFamily="18" charset="0"/>
                <a:cs typeface="Calibri" panose="020F0502020204030204" pitchFamily="34" charset="0"/>
              </a:rPr>
              <a:t>gekrijt</a:t>
            </a:r>
            <a:r>
              <a:rPr lang="nl-NL" sz="2000" kern="0" dirty="0">
                <a:solidFill>
                  <a:srgbClr val="00131E"/>
                </a:solidFill>
                <a:effectLst/>
                <a:latin typeface="Calibri" panose="020F0502020204030204" pitchFamily="34" charset="0"/>
                <a:ea typeface="Times New Roman" panose="02020603050405020304" pitchFamily="18" charset="0"/>
                <a:cs typeface="Calibri" panose="020F0502020204030204" pitchFamily="34" charset="0"/>
              </a:rPr>
              <a:t>, noch moeite zal meer zijn; want de eerste dingen zijn weggegaan.</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50"/>
              </a:spcBef>
              <a:spcAft>
                <a:spcPts val="800"/>
              </a:spcAft>
            </a:pPr>
            <a:r>
              <a:rPr lang="nl-NL" sz="2000" kern="0" dirty="0">
                <a:solidFill>
                  <a:srgbClr val="00131E"/>
                </a:solidFill>
                <a:effectLst/>
                <a:latin typeface="Calibri" panose="020F0502020204030204" pitchFamily="34" charset="0"/>
                <a:ea typeface="Times New Roman" panose="02020603050405020304" pitchFamily="18" charset="0"/>
                <a:cs typeface="Calibri" panose="020F0502020204030204" pitchFamily="34" charset="0"/>
              </a:rPr>
              <a:t>En Die op den troon zat, </a:t>
            </a:r>
            <a:r>
              <a:rPr lang="nl-NL" sz="2000" kern="0" dirty="0" err="1">
                <a:solidFill>
                  <a:srgbClr val="00131E"/>
                </a:solidFill>
                <a:effectLst/>
                <a:latin typeface="Calibri" panose="020F0502020204030204" pitchFamily="34" charset="0"/>
                <a:ea typeface="Times New Roman" panose="02020603050405020304" pitchFamily="18" charset="0"/>
                <a:cs typeface="Calibri" panose="020F0502020204030204" pitchFamily="34" charset="0"/>
              </a:rPr>
              <a:t>zeide</a:t>
            </a:r>
            <a:r>
              <a:rPr lang="nl-NL" sz="2000" kern="0" dirty="0">
                <a:solidFill>
                  <a:srgbClr val="00131E"/>
                </a:solidFill>
                <a:effectLst/>
                <a:latin typeface="Calibri" panose="020F0502020204030204" pitchFamily="34" charset="0"/>
                <a:ea typeface="Times New Roman" panose="02020603050405020304" pitchFamily="18" charset="0"/>
                <a:cs typeface="Calibri" panose="020F0502020204030204" pitchFamily="34" charset="0"/>
              </a:rPr>
              <a:t>: Ziet, Ik maak alle dingen nieuw. En Hij </a:t>
            </a:r>
            <a:r>
              <a:rPr lang="nl-NL" sz="2000" kern="0" dirty="0" err="1">
                <a:solidFill>
                  <a:srgbClr val="00131E"/>
                </a:solidFill>
                <a:effectLst/>
                <a:latin typeface="Calibri" panose="020F0502020204030204" pitchFamily="34" charset="0"/>
                <a:ea typeface="Times New Roman" panose="02020603050405020304" pitchFamily="18" charset="0"/>
                <a:cs typeface="Calibri" panose="020F0502020204030204" pitchFamily="34" charset="0"/>
              </a:rPr>
              <a:t>zeide</a:t>
            </a:r>
            <a:r>
              <a:rPr lang="nl-NL" sz="2000" kern="0" dirty="0">
                <a:solidFill>
                  <a:srgbClr val="00131E"/>
                </a:solidFill>
                <a:effectLst/>
                <a:latin typeface="Calibri" panose="020F0502020204030204" pitchFamily="34" charset="0"/>
                <a:ea typeface="Times New Roman" panose="02020603050405020304" pitchFamily="18" charset="0"/>
                <a:cs typeface="Calibri" panose="020F0502020204030204" pitchFamily="34" charset="0"/>
              </a:rPr>
              <a:t> tot mij: Schrijf, want deze woorden zijn waarachtig en getrouw.</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50"/>
              </a:spcBef>
              <a:spcAft>
                <a:spcPts val="800"/>
              </a:spcAft>
            </a:pPr>
            <a:r>
              <a:rPr lang="nl-NL" sz="2000" kern="0" dirty="0">
                <a:solidFill>
                  <a:srgbClr val="00131E"/>
                </a:solidFill>
                <a:effectLst/>
                <a:latin typeface="Calibri" panose="020F0502020204030204" pitchFamily="34" charset="0"/>
                <a:ea typeface="Times New Roman" panose="02020603050405020304" pitchFamily="18" charset="0"/>
                <a:cs typeface="Calibri" panose="020F0502020204030204" pitchFamily="34" charset="0"/>
              </a:rPr>
              <a:t>En Hij sprak tot mij: Het is geschied. Ik ben de Alfa en de Omega, het Begin en het Einde. Ik zal den dorstige geven uit de fontein van het water des levens voor niet.</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50"/>
              </a:spcBef>
              <a:spcAft>
                <a:spcPts val="800"/>
              </a:spcAft>
            </a:pPr>
            <a:r>
              <a:rPr lang="nl-NL" sz="2000" kern="0" dirty="0">
                <a:solidFill>
                  <a:srgbClr val="00131E"/>
                </a:solidFill>
                <a:effectLst/>
                <a:latin typeface="Calibri" panose="020F0502020204030204" pitchFamily="34" charset="0"/>
                <a:ea typeface="Times New Roman" panose="02020603050405020304" pitchFamily="18" charset="0"/>
                <a:cs typeface="Calibri" panose="020F0502020204030204" pitchFamily="34" charset="0"/>
              </a:rPr>
              <a:t>Die overwint, zal alles beërven; en Ik zal hem een God zijn, en hij zal Mij een zoon zijn.</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6422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33092108-4147-F015-22D9-A15ED86BB2A5}"/>
              </a:ext>
            </a:extLst>
          </p:cNvPr>
          <p:cNvSpPr txBox="1"/>
          <p:nvPr/>
        </p:nvSpPr>
        <p:spPr>
          <a:xfrm>
            <a:off x="2191109" y="552091"/>
            <a:ext cx="6950734" cy="4949881"/>
          </a:xfrm>
          <a:prstGeom prst="rect">
            <a:avLst/>
          </a:prstGeom>
          <a:noFill/>
        </p:spPr>
        <p:txBody>
          <a:bodyPr wrap="square">
            <a:spAutoFit/>
          </a:bodyPr>
          <a:lstStyle/>
          <a:p>
            <a:pPr>
              <a:lnSpc>
                <a:spcPct val="107000"/>
              </a:lnSpc>
              <a:spcAft>
                <a:spcPts val="800"/>
              </a:spcAft>
            </a:pPr>
            <a:r>
              <a:rPr lang="nl-NL" sz="2400" b="1" kern="100" dirty="0">
                <a:effectLst/>
                <a:latin typeface="Calibri" panose="020F0502020204030204" pitchFamily="34" charset="0"/>
                <a:ea typeface="Calibri" panose="020F0502020204030204" pitchFamily="34" charset="0"/>
                <a:cs typeface="Calibri" panose="020F0502020204030204" pitchFamily="34" charset="0"/>
              </a:rPr>
              <a:t>Gedicht </a:t>
            </a:r>
            <a:r>
              <a:rPr lang="nl-NL" sz="2400" i="1" kern="100" dirty="0">
                <a:effectLst/>
                <a:latin typeface="Calibri" panose="020F0502020204030204" pitchFamily="34" charset="0"/>
                <a:ea typeface="Calibri" panose="020F0502020204030204" pitchFamily="34" charset="0"/>
                <a:cs typeface="Calibri" panose="020F0502020204030204" pitchFamily="34" charset="0"/>
              </a:rPr>
              <a:t>Nog niet, Nel Benschop</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Het is nog lang niet afgelopen: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Kerstfeest is niet Gods laatste woord;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Een lange weg moest Christus lopen,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op </a:t>
            </a:r>
            <a:r>
              <a:rPr lang="nl-NL" sz="2400" kern="100" dirty="0" err="1">
                <a:effectLst/>
                <a:latin typeface="Calibri" panose="020F0502020204030204" pitchFamily="34" charset="0"/>
                <a:ea typeface="Calibri" panose="020F0502020204030204" pitchFamily="34" charset="0"/>
                <a:cs typeface="Calibri" panose="020F0502020204030204" pitchFamily="34" charset="0"/>
              </a:rPr>
              <a:t>Golgotha</a:t>
            </a:r>
            <a:r>
              <a:rPr lang="nl-NL" sz="2400" kern="100" dirty="0">
                <a:effectLst/>
                <a:latin typeface="Calibri" panose="020F0502020204030204" pitchFamily="34" charset="0"/>
                <a:ea typeface="Calibri" panose="020F0502020204030204" pitchFamily="34" charset="0"/>
                <a:cs typeface="Calibri" panose="020F0502020204030204" pitchFamily="34" charset="0"/>
              </a:rPr>
              <a:t> werd Hij vermoord.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De </a:t>
            </a:r>
            <a:r>
              <a:rPr lang="nl-NL" sz="2400" kern="100" dirty="0" err="1">
                <a:effectLst/>
                <a:latin typeface="Calibri" panose="020F0502020204030204" pitchFamily="34" charset="0"/>
                <a:ea typeface="Calibri" panose="020F0502020204030204" pitchFamily="34" charset="0"/>
                <a:cs typeface="Calibri" panose="020F0502020204030204" pitchFamily="34" charset="0"/>
              </a:rPr>
              <a:t>eng’lenzang</a:t>
            </a:r>
            <a:r>
              <a:rPr lang="nl-NL" sz="2400" kern="100" dirty="0">
                <a:effectLst/>
                <a:latin typeface="Calibri" panose="020F0502020204030204" pitchFamily="34" charset="0"/>
                <a:ea typeface="Calibri" panose="020F0502020204030204" pitchFamily="34" charset="0"/>
                <a:cs typeface="Calibri" panose="020F0502020204030204" pitchFamily="34" charset="0"/>
              </a:rPr>
              <a:t> was geen finale,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Gods zegelied was nog niet af;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Hij zou het théma wel herhalen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toen Christus opstond uit het graf.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83140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932B236C-F321-44B7-9505-4E664B53C6AE}"/>
              </a:ext>
            </a:extLst>
          </p:cNvPr>
          <p:cNvSpPr txBox="1"/>
          <p:nvPr/>
        </p:nvSpPr>
        <p:spPr>
          <a:xfrm>
            <a:off x="1880558" y="698740"/>
            <a:ext cx="7261285" cy="5447645"/>
          </a:xfrm>
          <a:prstGeom prst="rect">
            <a:avLst/>
          </a:prstGeom>
          <a:noFill/>
        </p:spPr>
        <p:txBody>
          <a:bodyPr wrap="square">
            <a:spAutoFit/>
          </a:bodyPr>
          <a:lstStyle/>
          <a:p>
            <a:pPr>
              <a:lnSpc>
                <a:spcPct val="107000"/>
              </a:lnSpc>
              <a:spcAft>
                <a:spcPts val="800"/>
              </a:spcAft>
            </a:pPr>
            <a:r>
              <a:rPr lang="nl-NL" sz="2400" b="1" kern="100" dirty="0">
                <a:effectLst/>
                <a:latin typeface="Calibri" panose="020F0502020204030204" pitchFamily="34" charset="0"/>
                <a:ea typeface="Calibri" panose="020F0502020204030204" pitchFamily="34" charset="0"/>
                <a:cs typeface="Calibri" panose="020F0502020204030204" pitchFamily="34" charset="0"/>
              </a:rPr>
              <a:t>Gedicht</a:t>
            </a:r>
            <a:r>
              <a:rPr lang="nl-NL" sz="2400" kern="100" dirty="0">
                <a:effectLst/>
                <a:latin typeface="Calibri" panose="020F0502020204030204" pitchFamily="34" charset="0"/>
                <a:ea typeface="Calibri" panose="020F0502020204030204" pitchFamily="34" charset="0"/>
                <a:cs typeface="Calibri" panose="020F0502020204030204" pitchFamily="34" charset="0"/>
              </a:rPr>
              <a:t> </a:t>
            </a:r>
            <a:r>
              <a:rPr lang="nl-NL" sz="2400" i="1" kern="100" dirty="0">
                <a:effectLst/>
                <a:latin typeface="Calibri" panose="020F0502020204030204" pitchFamily="34" charset="0"/>
                <a:ea typeface="Calibri" panose="020F0502020204030204" pitchFamily="34" charset="0"/>
                <a:cs typeface="Calibri" panose="020F0502020204030204" pitchFamily="34" charset="0"/>
              </a:rPr>
              <a:t>(vervolg)</a:t>
            </a: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De wijzen, die Hem schatten brachten,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stonden nog maar aan het begin;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na jaren vol van strijdend wachten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trad Hij als vorst de hemel in.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En nóg is het niet afgelopen: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het beste is nog niet geweest.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Hij komt terug! Blijf wachten, hopen,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dan wordt het eeuwig Christusfeest!</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66248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E0F804B4-F354-EB9D-5482-8E134BFC637B}"/>
              </a:ext>
            </a:extLst>
          </p:cNvPr>
          <p:cNvSpPr txBox="1"/>
          <p:nvPr/>
        </p:nvSpPr>
        <p:spPr>
          <a:xfrm>
            <a:off x="2501660" y="327805"/>
            <a:ext cx="7349706" cy="5447645"/>
          </a:xfrm>
          <a:prstGeom prst="rect">
            <a:avLst/>
          </a:prstGeom>
          <a:noFill/>
        </p:spPr>
        <p:txBody>
          <a:bodyPr wrap="square">
            <a:spAutoFit/>
          </a:bodyPr>
          <a:lstStyle/>
          <a:p>
            <a:pPr>
              <a:lnSpc>
                <a:spcPct val="107000"/>
              </a:lnSpc>
              <a:spcAft>
                <a:spcPts val="800"/>
              </a:spcAft>
            </a:pPr>
            <a:r>
              <a:rPr lang="nl-NL" sz="2400" b="1" kern="100" dirty="0">
                <a:effectLst/>
                <a:latin typeface="Calibri" panose="020F0502020204030204" pitchFamily="34" charset="0"/>
                <a:ea typeface="Calibri" panose="020F0502020204030204" pitchFamily="34" charset="0"/>
                <a:cs typeface="Calibri" panose="020F0502020204030204" pitchFamily="34" charset="0"/>
              </a:rPr>
              <a:t>Gedicht</a:t>
            </a:r>
            <a:r>
              <a:rPr lang="nl-NL" sz="2400" kern="100" dirty="0">
                <a:effectLst/>
                <a:latin typeface="Calibri" panose="020F0502020204030204" pitchFamily="34" charset="0"/>
                <a:ea typeface="Calibri" panose="020F0502020204030204" pitchFamily="34" charset="0"/>
                <a:cs typeface="Calibri" panose="020F0502020204030204" pitchFamily="34" charset="0"/>
              </a:rPr>
              <a:t> </a:t>
            </a:r>
            <a:r>
              <a:rPr lang="nl-NL" sz="2400" i="1" kern="100" dirty="0">
                <a:effectLst/>
                <a:latin typeface="Calibri" panose="020F0502020204030204" pitchFamily="34" charset="0"/>
                <a:ea typeface="Calibri" panose="020F0502020204030204" pitchFamily="34" charset="0"/>
                <a:cs typeface="Calibri" panose="020F0502020204030204" pitchFamily="34" charset="0"/>
              </a:rPr>
              <a:t>(vervolg)</a:t>
            </a:r>
          </a:p>
          <a:p>
            <a:pPr>
              <a:lnSpc>
                <a:spcPct val="107000"/>
              </a:lnSpc>
              <a:spcAft>
                <a:spcPts val="800"/>
              </a:spcAft>
            </a:pPr>
            <a:endParaRPr lang="nl-NL" sz="2400" kern="100"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God heeft Zich aan de mens getoond,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Hij neemt de engelen niet aan,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heeft </a:t>
            </a:r>
            <a:r>
              <a:rPr lang="nl-NL" sz="2400" kern="100" dirty="0" err="1">
                <a:effectLst/>
                <a:latin typeface="Calibri" panose="020F0502020204030204" pitchFamily="34" charset="0"/>
                <a:ea typeface="Calibri" panose="020F0502020204030204" pitchFamily="34" charset="0"/>
                <a:cs typeface="Calibri" panose="020F0502020204030204" pitchFamily="34" charset="0"/>
              </a:rPr>
              <a:t>ònze</a:t>
            </a:r>
            <a:r>
              <a:rPr lang="nl-NL" sz="2400" kern="100" dirty="0">
                <a:effectLst/>
                <a:latin typeface="Calibri" panose="020F0502020204030204" pitchFamily="34" charset="0"/>
                <a:ea typeface="Calibri" panose="020F0502020204030204" pitchFamily="34" charset="0"/>
                <a:cs typeface="Calibri" panose="020F0502020204030204" pitchFamily="34" charset="0"/>
              </a:rPr>
              <a:t> zonden weggedaan,</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ons met gerechtigheid beloond!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God heeft Zich aan de mens getoond,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ons van de vrees des doods bevrijd,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ons tot de zaligheid geleid …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Thans zien wij Hem met eer gekroond!</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8853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74B9D86A-D0BE-406A-DCD6-C127EFCC38FA}"/>
              </a:ext>
            </a:extLst>
          </p:cNvPr>
          <p:cNvSpPr txBox="1"/>
          <p:nvPr/>
        </p:nvSpPr>
        <p:spPr>
          <a:xfrm>
            <a:off x="2070340" y="672861"/>
            <a:ext cx="7071503" cy="4452116"/>
          </a:xfrm>
          <a:prstGeom prst="rect">
            <a:avLst/>
          </a:prstGeom>
          <a:noFill/>
        </p:spPr>
        <p:txBody>
          <a:bodyPr wrap="square">
            <a:spAutoFit/>
          </a:bodyPr>
          <a:lstStyle/>
          <a:p>
            <a:pPr>
              <a:lnSpc>
                <a:spcPct val="107000"/>
              </a:lnSpc>
              <a:spcAft>
                <a:spcPts val="800"/>
              </a:spcAft>
            </a:pPr>
            <a:r>
              <a:rPr lang="nl-NL" sz="2400" b="1" kern="100" dirty="0">
                <a:effectLst/>
                <a:latin typeface="Calibri" panose="020F0502020204030204" pitchFamily="34" charset="0"/>
                <a:ea typeface="Calibri" panose="020F0502020204030204" pitchFamily="34" charset="0"/>
                <a:cs typeface="Calibri" panose="020F0502020204030204" pitchFamily="34" charset="0"/>
              </a:rPr>
              <a:t>Zingen </a:t>
            </a:r>
            <a:r>
              <a:rPr lang="nl-NL" sz="2400" i="1" kern="100" dirty="0">
                <a:effectLst/>
                <a:latin typeface="Calibri" panose="020F0502020204030204" pitchFamily="34" charset="0"/>
                <a:ea typeface="Calibri" panose="020F0502020204030204" pitchFamily="34" charset="0"/>
                <a:cs typeface="Calibri" panose="020F0502020204030204" pitchFamily="34" charset="0"/>
              </a:rPr>
              <a:t>Hoe zal ik U ontvangen, 9</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Nog eens zal Hij verschijnen</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als Richter van ’t heelal,</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die ’t hoofd van al de zijnen</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voor eeuwig kronen zal.</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Nog is die dag verborgen;</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wacht hem gelovig af,</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terwijl de grote morgen</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a:effectLst/>
                <a:latin typeface="Calibri" panose="020F0502020204030204" pitchFamily="34" charset="0"/>
                <a:ea typeface="Calibri" panose="020F0502020204030204" pitchFamily="34" charset="0"/>
                <a:cs typeface="Calibri" panose="020F0502020204030204" pitchFamily="34" charset="0"/>
              </a:rPr>
              <a:t>reeds schemert </a:t>
            </a:r>
            <a:r>
              <a:rPr lang="nl-NL" sz="2400" kern="100" dirty="0">
                <a:effectLst/>
                <a:latin typeface="Calibri" panose="020F0502020204030204" pitchFamily="34" charset="0"/>
                <a:ea typeface="Calibri" panose="020F0502020204030204" pitchFamily="34" charset="0"/>
                <a:cs typeface="Calibri" panose="020F0502020204030204" pitchFamily="34" charset="0"/>
              </a:rPr>
              <a:t>boven ’t graf!</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31337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E0DFE464-F572-D7E4-EEDA-8EF98D65F27D}"/>
              </a:ext>
            </a:extLst>
          </p:cNvPr>
          <p:cNvSpPr txBox="1"/>
          <p:nvPr/>
        </p:nvSpPr>
        <p:spPr>
          <a:xfrm>
            <a:off x="2881223" y="664235"/>
            <a:ext cx="6260620" cy="5447645"/>
          </a:xfrm>
          <a:prstGeom prst="rect">
            <a:avLst/>
          </a:prstGeom>
          <a:noFill/>
        </p:spPr>
        <p:txBody>
          <a:bodyPr wrap="square">
            <a:spAutoFit/>
          </a:bodyPr>
          <a:lstStyle/>
          <a:p>
            <a:pPr>
              <a:lnSpc>
                <a:spcPct val="107000"/>
              </a:lnSpc>
              <a:spcAft>
                <a:spcPts val="800"/>
              </a:spcAft>
            </a:pPr>
            <a:r>
              <a:rPr lang="nl-NL" sz="2400" b="1" kern="100" dirty="0">
                <a:effectLst/>
                <a:latin typeface="Calibri" panose="020F0502020204030204" pitchFamily="34" charset="0"/>
                <a:ea typeface="Calibri" panose="020F0502020204030204" pitchFamily="34" charset="0"/>
                <a:cs typeface="Calibri" panose="020F0502020204030204" pitchFamily="34" charset="0"/>
              </a:rPr>
              <a:t>Zingen </a:t>
            </a:r>
            <a:r>
              <a:rPr lang="nl-NL" sz="2400" i="1" kern="100" dirty="0">
                <a:effectLst/>
                <a:latin typeface="Calibri" panose="020F0502020204030204" pitchFamily="34" charset="0"/>
                <a:ea typeface="Calibri" panose="020F0502020204030204" pitchFamily="34" charset="0"/>
                <a:cs typeface="Calibri" panose="020F0502020204030204" pitchFamily="34" charset="0"/>
              </a:rPr>
              <a:t>Hoe zal ik U ontvangen?</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l-NL" sz="2400" kern="100"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Hoe zal ik U ontvangen,</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hoe wilt Gij zijn ontmoet,</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o, ’s werelds hoogst verlangen,</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des </a:t>
            </a:r>
            <a:r>
              <a:rPr lang="nl-NL" sz="2400" kern="100" dirty="0" err="1">
                <a:effectLst/>
                <a:latin typeface="Calibri" panose="020F0502020204030204" pitchFamily="34" charset="0"/>
                <a:ea typeface="Calibri" panose="020F0502020204030204" pitchFamily="34" charset="0"/>
                <a:cs typeface="Calibri" panose="020F0502020204030204" pitchFamily="34" charset="0"/>
              </a:rPr>
              <a:t>sterv’lings</a:t>
            </a:r>
            <a:r>
              <a:rPr lang="nl-NL" sz="2400" kern="100" dirty="0">
                <a:effectLst/>
                <a:latin typeface="Calibri" panose="020F0502020204030204" pitchFamily="34" charset="0"/>
                <a:ea typeface="Calibri" panose="020F0502020204030204" pitchFamily="34" charset="0"/>
                <a:cs typeface="Calibri" panose="020F0502020204030204" pitchFamily="34" charset="0"/>
              </a:rPr>
              <a:t> zaligst goed?</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Dat ons uw Geest verlichte!</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Houd zelf de fakkel bij,</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die, Heer, ons onderrichte,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wat U behaaglijk zij!</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96100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B3649437-A167-8AF2-F5F7-C74D15E92DD1}"/>
              </a:ext>
            </a:extLst>
          </p:cNvPr>
          <p:cNvSpPr txBox="1"/>
          <p:nvPr/>
        </p:nvSpPr>
        <p:spPr>
          <a:xfrm>
            <a:off x="2104845" y="120771"/>
            <a:ext cx="7097383" cy="6951583"/>
          </a:xfrm>
          <a:prstGeom prst="rect">
            <a:avLst/>
          </a:prstGeom>
          <a:noFill/>
        </p:spPr>
        <p:txBody>
          <a:bodyPr wrap="square">
            <a:spAutoFit/>
          </a:bodyPr>
          <a:lstStyle/>
          <a:p>
            <a:pPr>
              <a:lnSpc>
                <a:spcPct val="107000"/>
              </a:lnSpc>
              <a:spcAft>
                <a:spcPts val="800"/>
              </a:spcAft>
            </a:pPr>
            <a:r>
              <a:rPr lang="nl-NL" sz="2400" b="1" kern="100" dirty="0">
                <a:effectLst/>
                <a:latin typeface="Calibri" panose="020F0502020204030204" pitchFamily="34" charset="0"/>
                <a:ea typeface="Calibri" panose="020F0502020204030204" pitchFamily="34" charset="0"/>
                <a:cs typeface="Calibri" panose="020F0502020204030204" pitchFamily="34" charset="0"/>
              </a:rPr>
              <a:t>Gezonden door de Vader</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b="1" kern="100" dirty="0">
                <a:effectLst/>
                <a:latin typeface="Calibri" panose="020F0502020204030204" pitchFamily="34" charset="0"/>
                <a:ea typeface="Calibri" panose="020F0502020204030204" pitchFamily="34" charset="0"/>
                <a:cs typeface="Calibri" panose="020F0502020204030204" pitchFamily="34" charset="0"/>
              </a:rPr>
              <a:t>Gedicht </a:t>
            </a:r>
            <a:r>
              <a:rPr lang="nl-NL" sz="2000" i="1" kern="100" dirty="0">
                <a:effectLst/>
                <a:latin typeface="Calibri" panose="020F0502020204030204" pitchFamily="34" charset="0"/>
                <a:ea typeface="Calibri" panose="020F0502020204030204" pitchFamily="34" charset="0"/>
                <a:cs typeface="Calibri" panose="020F0502020204030204" pitchFamily="34" charset="0"/>
              </a:rPr>
              <a:t>Ontvangen van de Heilige Geest, Nel Benschop</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Toen zij de engel </a:t>
            </a:r>
            <a:r>
              <a:rPr lang="nl-NL" sz="2000" kern="100" dirty="0" err="1">
                <a:effectLst/>
                <a:latin typeface="Calibri" panose="020F0502020204030204" pitchFamily="34" charset="0"/>
                <a:ea typeface="Calibri" panose="020F0502020204030204" pitchFamily="34" charset="0"/>
                <a:cs typeface="Calibri" panose="020F0502020204030204" pitchFamily="34" charset="0"/>
              </a:rPr>
              <a:t>Gabriël</a:t>
            </a:r>
            <a:r>
              <a:rPr lang="nl-NL" sz="2000" kern="100" dirty="0">
                <a:effectLst/>
                <a:latin typeface="Calibri" panose="020F0502020204030204" pitchFamily="34" charset="0"/>
                <a:ea typeface="Calibri" panose="020F0502020204030204" pitchFamily="34" charset="0"/>
                <a:cs typeface="Calibri" panose="020F0502020204030204" pitchFamily="34" charset="0"/>
              </a:rPr>
              <a:t> zag staan</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trilden haar lippen, en zij vroeg ontdaan:</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‘Hoe zal dat zijn? Ik heb geen man behoord’-</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en toen hij zei: ‘De </a:t>
            </a:r>
            <a:r>
              <a:rPr lang="nl-NL" sz="2000" kern="100" dirty="0" err="1">
                <a:effectLst/>
                <a:latin typeface="Calibri" panose="020F0502020204030204" pitchFamily="34" charset="0"/>
                <a:ea typeface="Calibri" panose="020F0502020204030204" pitchFamily="34" charset="0"/>
                <a:cs typeface="Calibri" panose="020F0502020204030204" pitchFamily="34" charset="0"/>
              </a:rPr>
              <a:t>Heil’ge</a:t>
            </a:r>
            <a:r>
              <a:rPr lang="nl-NL" sz="2000" kern="100" dirty="0">
                <a:effectLst/>
                <a:latin typeface="Calibri" panose="020F0502020204030204" pitchFamily="34" charset="0"/>
                <a:ea typeface="Calibri" panose="020F0502020204030204" pitchFamily="34" charset="0"/>
                <a:cs typeface="Calibri" panose="020F0502020204030204" pitchFamily="34" charset="0"/>
              </a:rPr>
              <a:t> Geest zal komen,</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u overschaduwen en voortaan in u wonen’,</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toen boog zij: ‘Mij geschiedde naar uw woord.’</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 </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De Geest vervulde haar; en uit haar schoot</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werd Hij geboren. – God is </a:t>
            </a:r>
            <a:r>
              <a:rPr lang="nl-NL" sz="2000" kern="100" dirty="0" err="1">
                <a:effectLst/>
                <a:latin typeface="Calibri" panose="020F0502020204030204" pitchFamily="34" charset="0"/>
                <a:ea typeface="Calibri" panose="020F0502020204030204" pitchFamily="34" charset="0"/>
                <a:cs typeface="Calibri" panose="020F0502020204030204" pitchFamily="34" charset="0"/>
              </a:rPr>
              <a:t>end’loos</a:t>
            </a:r>
            <a:r>
              <a:rPr lang="nl-NL" sz="2000" kern="100" dirty="0">
                <a:effectLst/>
                <a:latin typeface="Calibri" panose="020F0502020204030204" pitchFamily="34" charset="0"/>
                <a:ea typeface="Calibri" panose="020F0502020204030204" pitchFamily="34" charset="0"/>
                <a:cs typeface="Calibri" panose="020F0502020204030204" pitchFamily="34" charset="0"/>
              </a:rPr>
              <a:t> groot.</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Zó groot, dat Hij de minste wilde zijn;</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dat Hij Zijn heerlijkheid aan mensen wilde tonen</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door als een Mensenzoon bij hen te wonen</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kern="100" dirty="0">
                <a:effectLst/>
                <a:latin typeface="Calibri" panose="020F0502020204030204" pitchFamily="34" charset="0"/>
                <a:ea typeface="Calibri" panose="020F0502020204030204" pitchFamily="34" charset="0"/>
                <a:cs typeface="Calibri" panose="020F0502020204030204" pitchFamily="34" charset="0"/>
              </a:rPr>
              <a:t>en als de Meester aller knecht te zijn.</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b="1" kern="100" dirty="0">
                <a:effectLst/>
                <a:latin typeface="Calibri" panose="020F0502020204030204" pitchFamily="34" charset="0"/>
                <a:ea typeface="Calibri" panose="020F0502020204030204" pitchFamily="34" charset="0"/>
                <a:cs typeface="Calibri" panose="020F0502020204030204" pitchFamily="34" charset="0"/>
              </a:rPr>
              <a:t> </a:t>
            </a:r>
            <a:endParaRPr lang="nl-NL"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17976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8729784E-8D25-8BF6-3817-59A879B2C08D}"/>
              </a:ext>
            </a:extLst>
          </p:cNvPr>
          <p:cNvSpPr txBox="1"/>
          <p:nvPr/>
        </p:nvSpPr>
        <p:spPr>
          <a:xfrm>
            <a:off x="1863306" y="931653"/>
            <a:ext cx="7278537" cy="2753639"/>
          </a:xfrm>
          <a:prstGeom prst="rect">
            <a:avLst/>
          </a:prstGeom>
          <a:noFill/>
        </p:spPr>
        <p:txBody>
          <a:bodyPr wrap="square">
            <a:spAutoFit/>
          </a:bodyPr>
          <a:lstStyle/>
          <a:p>
            <a:pPr>
              <a:lnSpc>
                <a:spcPct val="107000"/>
              </a:lnSpc>
              <a:spcAft>
                <a:spcPts val="800"/>
              </a:spcAft>
            </a:pPr>
            <a:r>
              <a:rPr lang="nl-NL" sz="2400" b="1" kern="100" dirty="0">
                <a:effectLst/>
                <a:latin typeface="Calibri" panose="020F0502020204030204" pitchFamily="34" charset="0"/>
                <a:ea typeface="Calibri" panose="020F0502020204030204" pitchFamily="34" charset="0"/>
                <a:cs typeface="Calibri" panose="020F0502020204030204" pitchFamily="34" charset="0"/>
              </a:rPr>
              <a:t>Lezen </a:t>
            </a:r>
            <a:r>
              <a:rPr lang="nl-NL" sz="2400" i="1" kern="100" dirty="0">
                <a:effectLst/>
                <a:latin typeface="Calibri" panose="020F0502020204030204" pitchFamily="34" charset="0"/>
                <a:ea typeface="Calibri" panose="020F0502020204030204" pitchFamily="34" charset="0"/>
                <a:cs typeface="Calibri" panose="020F0502020204030204" pitchFamily="34" charset="0"/>
              </a:rPr>
              <a:t>Galaten 4: 4</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l-NL" sz="2400" kern="100"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Maar wanneer de volheid des tijds gekomen is, heeft God Zijn Zoon uitgezonden, geworden uit een vrouw, geworden onder de wet;</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18988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C17DDBF5-2313-253C-1252-F7ED5BC7A6EC}"/>
              </a:ext>
            </a:extLst>
          </p:cNvPr>
          <p:cNvSpPr txBox="1"/>
          <p:nvPr/>
        </p:nvSpPr>
        <p:spPr>
          <a:xfrm>
            <a:off x="785004" y="250166"/>
            <a:ext cx="10662249" cy="6427978"/>
          </a:xfrm>
          <a:prstGeom prst="rect">
            <a:avLst/>
          </a:prstGeom>
          <a:noFill/>
        </p:spPr>
        <p:txBody>
          <a:bodyPr wrap="square">
            <a:spAutoFit/>
          </a:bodyPr>
          <a:lstStyle/>
          <a:p>
            <a:pPr>
              <a:lnSpc>
                <a:spcPct val="107000"/>
              </a:lnSpc>
              <a:spcAft>
                <a:spcPts val="800"/>
              </a:spcAft>
            </a:pPr>
            <a:r>
              <a:rPr lang="nl-NL" sz="2400" i="1" kern="100" dirty="0">
                <a:effectLst/>
                <a:latin typeface="Calibri" panose="020F0502020204030204" pitchFamily="34" charset="0"/>
                <a:ea typeface="Calibri" panose="020F0502020204030204" pitchFamily="34" charset="0"/>
                <a:cs typeface="Calibri" panose="020F0502020204030204" pitchFamily="34" charset="0"/>
              </a:rPr>
              <a:t>Lukas 2: 1-7</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En het geschiedde in diezelfde dagen, dat er een gebod uitging van den Keizer Augustus, dat de gehele wereld beschreven zou worden.</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Deze eerste beschrijving geschiedde, als </a:t>
            </a:r>
            <a:r>
              <a:rPr lang="nl-NL" sz="2400" kern="100" dirty="0" err="1">
                <a:effectLst/>
                <a:latin typeface="Calibri" panose="020F0502020204030204" pitchFamily="34" charset="0"/>
                <a:ea typeface="Calibri" panose="020F0502020204030204" pitchFamily="34" charset="0"/>
                <a:cs typeface="Calibri" panose="020F0502020204030204" pitchFamily="34" charset="0"/>
              </a:rPr>
              <a:t>Cyrenius</a:t>
            </a:r>
            <a:r>
              <a:rPr lang="nl-NL" sz="2400" kern="100" dirty="0">
                <a:effectLst/>
                <a:latin typeface="Calibri" panose="020F0502020204030204" pitchFamily="34" charset="0"/>
                <a:ea typeface="Calibri" panose="020F0502020204030204" pitchFamily="34" charset="0"/>
                <a:cs typeface="Calibri" panose="020F0502020204030204" pitchFamily="34" charset="0"/>
              </a:rPr>
              <a:t> over Syrië stadhouder was.</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En zij gingen allen om beschreven te worden, een iegelijk naar zijn eigen stad.</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En Jozef ging ook op van Galilea, uit de stad Nazareth, naar Judea, tot de stad Davids, die Bethlehem genaamd wordt, (omdat hij uit het huis en geslacht van David was);</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Om beschreven te worden met Maria, zijn ondertrouwde vrouw, welke bevrucht was.</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En het geschiedde, als zij daar waren, dat de dagen vervuld werden, dat zij baren zoude.</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En zij baarde haar eerstgeboren Zoon, en wond Hem in doeken, en legde Hem neder in de kribbe, omdat voor </a:t>
            </a:r>
            <a:r>
              <a:rPr lang="nl-NL" sz="2400" kern="100" dirty="0" err="1">
                <a:effectLst/>
                <a:latin typeface="Calibri" panose="020F0502020204030204" pitchFamily="34" charset="0"/>
                <a:ea typeface="Calibri" panose="020F0502020204030204" pitchFamily="34" charset="0"/>
                <a:cs typeface="Calibri" panose="020F0502020204030204" pitchFamily="34" charset="0"/>
              </a:rPr>
              <a:t>henlieden</a:t>
            </a:r>
            <a:r>
              <a:rPr lang="nl-NL" sz="2400" kern="100" dirty="0">
                <a:effectLst/>
                <a:latin typeface="Calibri" panose="020F0502020204030204" pitchFamily="34" charset="0"/>
                <a:ea typeface="Calibri" panose="020F0502020204030204" pitchFamily="34" charset="0"/>
                <a:cs typeface="Calibri" panose="020F0502020204030204" pitchFamily="34" charset="0"/>
              </a:rPr>
              <a:t> geen plaats was in de herberg.</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400" kern="100" dirty="0">
                <a:effectLst/>
                <a:latin typeface="Calibri" panose="020F0502020204030204" pitchFamily="34" charset="0"/>
                <a:ea typeface="Calibri" panose="020F0502020204030204" pitchFamily="34" charset="0"/>
                <a:cs typeface="Calibri" panose="020F0502020204030204" pitchFamily="34" charset="0"/>
              </a:rPr>
              <a: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09343472"/>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TotalTime>
  <Words>4019</Words>
  <Application>Microsoft Office PowerPoint</Application>
  <PresentationFormat>Breedbeeld</PresentationFormat>
  <Paragraphs>399</Paragraphs>
  <Slides>50</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50</vt:i4>
      </vt:variant>
    </vt:vector>
  </HeadingPairs>
  <TitlesOfParts>
    <vt:vector size="55" baseType="lpstr">
      <vt:lpstr>Arial</vt:lpstr>
      <vt:lpstr>Calibri</vt:lpstr>
      <vt:lpstr>Calibri Light</vt:lpstr>
      <vt:lpstr>Times New Roman</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Mw. P. Joppe-de Waard</dc:creator>
  <cp:lastModifiedBy>Mw. P. Joppe-de Waard</cp:lastModifiedBy>
  <cp:revision>1</cp:revision>
  <dcterms:created xsi:type="dcterms:W3CDTF">2023-11-01T13:19:58Z</dcterms:created>
  <dcterms:modified xsi:type="dcterms:W3CDTF">2023-11-02T19:39:38Z</dcterms:modified>
</cp:coreProperties>
</file>